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notesMasterIdLst>
    <p:notesMasterId r:id="rId21"/>
  </p:notesMasterIdLst>
  <p:sldIdLst>
    <p:sldId id="256" r:id="rId2"/>
    <p:sldId id="257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9" r:id="rId15"/>
    <p:sldId id="290" r:id="rId16"/>
    <p:sldId id="291" r:id="rId17"/>
    <p:sldId id="292" r:id="rId18"/>
    <p:sldId id="294" r:id="rId19"/>
    <p:sldId id="275" r:id="rId2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9" orient="horz" pos="169">
          <p15:clr>
            <a:srgbClr val="A4A3A4"/>
          </p15:clr>
        </p15:guide>
        <p15:guide id="10" pos="2880">
          <p15:clr>
            <a:srgbClr val="A4A3A4"/>
          </p15:clr>
        </p15:guide>
        <p15:guide id="11" orient="horz" pos="636" userDrawn="1">
          <p15:clr>
            <a:srgbClr val="A4A3A4"/>
          </p15:clr>
        </p15:guide>
        <p15:guide id="12" orient="horz" pos="744" userDrawn="1">
          <p15:clr>
            <a:srgbClr val="A4A3A4"/>
          </p15:clr>
        </p15:guide>
        <p15:guide id="13" orient="horz" pos="1621" userDrawn="1">
          <p15:clr>
            <a:srgbClr val="A4A3A4"/>
          </p15:clr>
        </p15:guide>
        <p15:guide id="14" orient="horz" pos="2867" userDrawn="1">
          <p15:clr>
            <a:srgbClr val="A4A3A4"/>
          </p15:clr>
        </p15:guide>
        <p15:guide id="15" pos="198" userDrawn="1">
          <p15:clr>
            <a:srgbClr val="A4A3A4"/>
          </p15:clr>
        </p15:guide>
        <p15:guide id="16" pos="5562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900"/>
    <a:srgbClr val="000000"/>
    <a:srgbClr val="FFD200"/>
    <a:srgbClr val="FFFFFF"/>
    <a:srgbClr val="A885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9130" autoAdjust="0"/>
  </p:normalViewPr>
  <p:slideViewPr>
    <p:cSldViewPr showGuides="1">
      <p:cViewPr>
        <p:scale>
          <a:sx n="90" d="100"/>
          <a:sy n="90" d="100"/>
        </p:scale>
        <p:origin x="-840" y="-234"/>
      </p:cViewPr>
      <p:guideLst>
        <p:guide orient="horz" pos="169"/>
        <p:guide orient="horz" pos="636"/>
        <p:guide orient="horz" pos="744"/>
        <p:guide orient="horz" pos="1621"/>
        <p:guide orient="horz" pos="2867"/>
        <p:guide pos="2880"/>
        <p:guide pos="198"/>
        <p:guide pos="5562"/>
      </p:guideLst>
    </p:cSldViewPr>
  </p:slideViewPr>
  <p:outlineViewPr>
    <p:cViewPr>
      <p:scale>
        <a:sx n="33" d="100"/>
        <a:sy n="33" d="100"/>
      </p:scale>
      <p:origin x="0" y="14958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7" d="100"/>
          <a:sy n="67" d="100"/>
        </p:scale>
        <p:origin x="-326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8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Helvetica 55 Roman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9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Helvetica 55 Roman" panose="020B0604020202020204" pitchFamily="34" charset="0"/>
              </a:defRPr>
            </a:lvl1pPr>
          </a:lstStyle>
          <a:p>
            <a:fld id="{14F63557-65CD-470F-8999-4C3C411BE899}" type="datetimeFigureOut">
              <a:rPr lang="en-GB" smtClean="0"/>
              <a:pPr/>
              <a:t>02/08/2019</a:t>
            </a:fld>
            <a:endParaRPr lang="en-GB"/>
          </a:p>
        </p:txBody>
      </p:sp>
      <p:sp>
        <p:nvSpPr>
          <p:cNvPr id="10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81000" y="4343400"/>
            <a:ext cx="6096000" cy="4114800"/>
          </a:xfrm>
          <a:prstGeom prst="rect">
            <a:avLst/>
          </a:prstGeom>
        </p:spPr>
        <p:txBody>
          <a:bodyPr vert="horz" lIns="91440" tIns="45720" rIns="180000" bIns="45720" rtlCol="0"/>
          <a:lstStyle/>
          <a:p>
            <a:pPr marL="9207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75 Bold" panose="020B0804020202020204" pitchFamily="34" charset="0"/>
                <a:ea typeface="+mn-ea"/>
                <a:cs typeface="+mn-cs"/>
              </a:rPr>
              <a:t>Click to edit Master text styles</a:t>
            </a:r>
          </a:p>
          <a:p>
            <a:pPr marL="230188" marR="0" lvl="1" indent="-1381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75 Bold" panose="020B0804020202020204" pitchFamily="34" charset="0"/>
                <a:ea typeface="+mn-ea"/>
                <a:cs typeface="+mn-cs"/>
              </a:rPr>
              <a:t>Second level</a:t>
            </a:r>
          </a:p>
          <a:p>
            <a:pPr marL="360363" marR="0" lvl="2" indent="-1476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Helvetica 55 Roman" panose="020B0604020202020204" pitchFamily="34" charset="0"/>
              <a:buChar char="–"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55 Roman" panose="020B0604020202020204" pitchFamily="34" charset="0"/>
                <a:ea typeface="+mn-ea"/>
                <a:cs typeface="+mn-cs"/>
              </a:rPr>
              <a:t>Third level</a:t>
            </a:r>
          </a:p>
          <a:p>
            <a:pPr marL="522288" marR="0" lvl="3" indent="-1381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Helvetica 55 Roman" panose="020B0604020202020204" pitchFamily="34" charset="0"/>
              <a:buChar char="–"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55 Roman" panose="020B0604020202020204" pitchFamily="34" charset="0"/>
                <a:ea typeface="+mn-ea"/>
                <a:cs typeface="+mn-cs"/>
              </a:rPr>
              <a:t>Fourth level</a:t>
            </a:r>
          </a:p>
          <a:p>
            <a:pPr marL="668338" marR="0" lvl="4" indent="-1460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Helvetica 55 Roman" panose="020B0604020202020204" pitchFamily="34" charset="0"/>
              <a:buChar char="–"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55 Roman" panose="020B0604020202020204" pitchFamily="34" charset="0"/>
                <a:ea typeface="+mn-ea"/>
                <a:cs typeface="+mn-cs"/>
              </a:rPr>
              <a:t>Fifth level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 55 Roman" panose="020B0604020202020204" pitchFamily="34" charset="0"/>
              <a:ea typeface="+mn-ea"/>
              <a:cs typeface="+mn-cs"/>
            </a:endParaRPr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Helvetica 55 Roman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Helvetica 55 Roman" panose="020B0604020202020204" pitchFamily="34" charset="0"/>
              </a:defRPr>
            </a:lvl1pPr>
          </a:lstStyle>
          <a:p>
            <a:fld id="{885932DF-9606-4758-A2B5-AF1153FB1A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8228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92075" marR="0" indent="0" algn="l" defTabSz="914400" rtl="0" eaLnBrk="1" fontAlgn="auto" latinLnBrk="0" hangingPunct="1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sz="1000" kern="1200">
        <a:solidFill>
          <a:schemeClr val="tx1"/>
        </a:solidFill>
        <a:latin typeface="Helvetica 75 Bold" panose="020B0804020202020204" pitchFamily="34" charset="0"/>
        <a:ea typeface="+mn-ea"/>
        <a:cs typeface="+mn-cs"/>
      </a:defRPr>
    </a:lvl1pPr>
    <a:lvl2pPr marL="230188" marR="0" indent="-138113" algn="l" defTabSz="914400" rtl="0" eaLnBrk="1" fontAlgn="auto" latinLnBrk="0" hangingPunct="1">
      <a:lnSpc>
        <a:spcPct val="100000"/>
      </a:lnSpc>
      <a:spcBef>
        <a:spcPts val="0"/>
      </a:spcBef>
      <a:spcAft>
        <a:spcPts val="0"/>
      </a:spcAft>
      <a:buClrTx/>
      <a:buSzTx/>
      <a:buFont typeface="Wingdings" panose="05000000000000000000" pitchFamily="2" charset="2"/>
      <a:buChar char="§"/>
      <a:tabLst/>
      <a:defRPr sz="1000" kern="1200">
        <a:solidFill>
          <a:schemeClr val="tx1"/>
        </a:solidFill>
        <a:latin typeface="Helvetica 75 Bold" panose="020B0804020202020204" pitchFamily="34" charset="0"/>
        <a:ea typeface="+mn-ea"/>
        <a:cs typeface="+mn-cs"/>
      </a:defRPr>
    </a:lvl2pPr>
    <a:lvl3pPr marL="360363" marR="0" indent="-147638" algn="l" defTabSz="914400" rtl="0" eaLnBrk="1" fontAlgn="auto" latinLnBrk="0" hangingPunct="1">
      <a:lnSpc>
        <a:spcPct val="100000"/>
      </a:lnSpc>
      <a:spcBef>
        <a:spcPts val="0"/>
      </a:spcBef>
      <a:spcAft>
        <a:spcPts val="0"/>
      </a:spcAft>
      <a:buClrTx/>
      <a:buSzTx/>
      <a:buFont typeface="Helvetica 55 Roman" panose="020B0604020202020204" pitchFamily="34" charset="0"/>
      <a:buChar char="–"/>
      <a:tabLst/>
      <a:defRPr sz="1000" kern="1200">
        <a:solidFill>
          <a:schemeClr val="tx1"/>
        </a:solidFill>
        <a:latin typeface="Helvetica 75 Bold" panose="020B0804020202020204" pitchFamily="34" charset="0"/>
        <a:ea typeface="+mn-ea"/>
        <a:cs typeface="+mn-cs"/>
      </a:defRPr>
    </a:lvl3pPr>
    <a:lvl4pPr marL="522288" marR="0" indent="-138113" algn="l" defTabSz="914400" rtl="0" eaLnBrk="1" fontAlgn="auto" latinLnBrk="0" hangingPunct="1">
      <a:lnSpc>
        <a:spcPct val="100000"/>
      </a:lnSpc>
      <a:spcBef>
        <a:spcPts val="0"/>
      </a:spcBef>
      <a:spcAft>
        <a:spcPts val="0"/>
      </a:spcAft>
      <a:buClrTx/>
      <a:buSzTx/>
      <a:buFont typeface="Helvetica 55 Roman" panose="020B0604020202020204" pitchFamily="34" charset="0"/>
      <a:buChar char="–"/>
      <a:tabLst/>
      <a:defRPr sz="1000" kern="1200">
        <a:solidFill>
          <a:schemeClr val="tx1"/>
        </a:solidFill>
        <a:latin typeface="Helvetica 75 Bold" panose="020B0804020202020204" pitchFamily="34" charset="0"/>
        <a:ea typeface="+mn-ea"/>
        <a:cs typeface="+mn-cs"/>
      </a:defRPr>
    </a:lvl4pPr>
    <a:lvl5pPr marL="668338" marR="0" indent="-146050" algn="l" defTabSz="914400" rtl="0" eaLnBrk="1" fontAlgn="auto" latinLnBrk="0" hangingPunct="1">
      <a:lnSpc>
        <a:spcPct val="100000"/>
      </a:lnSpc>
      <a:spcBef>
        <a:spcPts val="0"/>
      </a:spcBef>
      <a:spcAft>
        <a:spcPts val="0"/>
      </a:spcAft>
      <a:buClrTx/>
      <a:buSzTx/>
      <a:buFont typeface="Helvetica 55 Roman" panose="020B0604020202020204" pitchFamily="34" charset="0"/>
      <a:buChar char="–"/>
      <a:tabLst/>
      <a:defRPr sz="1000" kern="1200">
        <a:solidFill>
          <a:schemeClr val="tx1"/>
        </a:solidFill>
        <a:latin typeface="Helvetica 75 Bold" panose="020B08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5932DF-9606-4758-A2B5-AF1153FB1AB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04724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5932DF-9606-4758-A2B5-AF1153FB1ABB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04724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5932DF-9606-4758-A2B5-AF1153FB1ABB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04724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5932DF-9606-4758-A2B5-AF1153FB1ABB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04724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5932DF-9606-4758-A2B5-AF1153FB1ABB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04724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5932DF-9606-4758-A2B5-AF1153FB1ABB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04724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5932DF-9606-4758-A2B5-AF1153FB1ABB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04724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5932DF-9606-4758-A2B5-AF1153FB1ABB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04724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5932DF-9606-4758-A2B5-AF1153FB1ABB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04724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5932DF-9606-4758-A2B5-AF1153FB1AB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04724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5932DF-9606-4758-A2B5-AF1153FB1AB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04724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5932DF-9606-4758-A2B5-AF1153FB1AB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04724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5932DF-9606-4758-A2B5-AF1153FB1AB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04724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5932DF-9606-4758-A2B5-AF1153FB1AB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04724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5932DF-9606-4758-A2B5-AF1153FB1ABB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04724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5932DF-9606-4758-A2B5-AF1153FB1ABB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04724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5932DF-9606-4758-A2B5-AF1153FB1ABB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0472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14326" y="1181101"/>
            <a:ext cx="8515350" cy="3370262"/>
          </a:xfrm>
        </p:spPr>
        <p:txBody>
          <a:bodyPr/>
          <a:lstStyle>
            <a:lvl1pPr>
              <a:defRPr/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/>
            </a:lvl6pPr>
          </a:lstStyle>
          <a:p>
            <a:pPr lvl="0"/>
            <a:r>
              <a:rPr lang="pl-PL" dirty="0" smtClean="0"/>
              <a:t>Wstaw tekst</a:t>
            </a:r>
            <a:endParaRPr lang="en-US" dirty="0" smtClean="0"/>
          </a:p>
          <a:p>
            <a:pPr lvl="1"/>
            <a:r>
              <a:rPr lang="pl-PL" dirty="0" smtClean="0"/>
              <a:t>Drugi poziom</a:t>
            </a:r>
            <a:endParaRPr lang="en-US" dirty="0" smtClean="0"/>
          </a:p>
          <a:p>
            <a:pPr lvl="2"/>
            <a:r>
              <a:rPr lang="pl-PL" dirty="0" smtClean="0"/>
              <a:t>Trzeci poziom</a:t>
            </a:r>
            <a:endParaRPr lang="en-US" dirty="0" smtClean="0"/>
          </a:p>
          <a:p>
            <a:pPr lvl="3"/>
            <a:r>
              <a:rPr lang="pl-PL" dirty="0" smtClean="0"/>
              <a:t>Czwarty poziom</a:t>
            </a:r>
            <a:endParaRPr lang="en-US" dirty="0" smtClean="0"/>
          </a:p>
          <a:p>
            <a:pPr lvl="4"/>
            <a:r>
              <a:rPr lang="pl-PL" dirty="0" smtClean="0"/>
              <a:t>Piąty poziom</a:t>
            </a:r>
            <a:endParaRPr lang="en-US" dirty="0" smtClean="0"/>
          </a:p>
          <a:p>
            <a:pPr lvl="5"/>
            <a:r>
              <a:rPr lang="pl-PL" dirty="0" smtClean="0"/>
              <a:t>Szósty poziom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pl-PL" dirty="0" smtClean="0"/>
              <a:t>Wstaw tytuł slajdu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5300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13535" y="267618"/>
            <a:ext cx="4829289" cy="2304131"/>
          </a:xfrm>
        </p:spPr>
        <p:txBody>
          <a:bodyPr>
            <a:noAutofit/>
          </a:bodyPr>
          <a:lstStyle>
            <a:lvl1pPr algn="l">
              <a:lnSpc>
                <a:spcPct val="85000"/>
              </a:lnSpc>
              <a:defRPr sz="5500" baseline="0">
                <a:solidFill>
                  <a:schemeClr val="tx1"/>
                </a:solidFill>
              </a:defRPr>
            </a:lvl1pPr>
          </a:lstStyle>
          <a:p>
            <a:r>
              <a:rPr lang="pl-PL" dirty="0" smtClean="0"/>
              <a:t>Wstaw tytuł</a:t>
            </a:r>
            <a:endParaRPr lang="en-GB" dirty="0"/>
          </a:p>
        </p:txBody>
      </p:sp>
      <p:sp>
        <p:nvSpPr>
          <p:cNvPr id="17" name="Text Placeholder 17"/>
          <p:cNvSpPr>
            <a:spLocks noGrp="1"/>
          </p:cNvSpPr>
          <p:nvPr>
            <p:ph type="body" sz="quarter" idx="16" hasCustomPrompt="1"/>
          </p:nvPr>
        </p:nvSpPr>
        <p:spPr>
          <a:xfrm>
            <a:off x="5800726" y="266701"/>
            <a:ext cx="3028950" cy="3403600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</a:lstStyle>
          <a:p>
            <a:pPr lvl="0"/>
            <a:r>
              <a:rPr lang="pl-PL" dirty="0" smtClean="0"/>
              <a:t>Wstaw datę</a:t>
            </a:r>
            <a:endParaRPr lang="en-US" dirty="0"/>
          </a:p>
          <a:p>
            <a:pPr lvl="1"/>
            <a:r>
              <a:rPr lang="pl-PL" dirty="0" smtClean="0"/>
              <a:t>Drugi poziom</a:t>
            </a:r>
            <a:endParaRPr lang="en-US" dirty="0"/>
          </a:p>
        </p:txBody>
      </p:sp>
      <p:sp>
        <p:nvSpPr>
          <p:cNvPr id="1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4325" y="2704144"/>
            <a:ext cx="4827547" cy="966156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1"/>
                </a:solidFill>
              </a:defRPr>
            </a:lvl1pPr>
            <a:lvl2pPr marL="180975" indent="-180975" algn="l">
              <a:buClr>
                <a:schemeClr val="bg2"/>
              </a:buClr>
              <a:buSzPct val="10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</a:defRPr>
            </a:lvl2pPr>
            <a:lvl3pPr marL="406800" indent="-190800" algn="l">
              <a:spcBef>
                <a:spcPts val="336"/>
              </a:spcBef>
              <a:buClrTx/>
              <a:buFont typeface="Helvetica 55 Roman" panose="020B0604020202020204" pitchFamily="34" charset="0"/>
              <a:buChar char="–"/>
              <a:defRPr>
                <a:solidFill>
                  <a:schemeClr val="tx1"/>
                </a:solidFill>
                <a:latin typeface="Helvetica 55 Roman" panose="020B0604020202020204" pitchFamily="34" charset="0"/>
              </a:defRPr>
            </a:lvl3pPr>
            <a:lvl4pPr marL="594000" indent="-172800" algn="l">
              <a:spcBef>
                <a:spcPts val="24"/>
              </a:spcBef>
              <a:buFont typeface="Helvetica 55 Roman" panose="020B0604020202020204" pitchFamily="34" charset="0"/>
              <a:buChar char="–"/>
              <a:defRPr>
                <a:solidFill>
                  <a:schemeClr val="tx1"/>
                </a:solidFill>
              </a:defRPr>
            </a:lvl4pPr>
            <a:lvl5pPr marL="799200" indent="-190800" algn="l">
              <a:buFont typeface="Helvetica 55 Roman" panose="020B0604020202020204" pitchFamily="34" charset="0"/>
              <a:buChar char="–"/>
              <a:defRPr>
                <a:solidFill>
                  <a:schemeClr val="tx1"/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 smtClean="0"/>
              <a:t>Wstaw imię i nazwisko prezentera</a:t>
            </a:r>
            <a:endParaRPr lang="en-US" dirty="0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313535" y="4233863"/>
            <a:ext cx="612775" cy="612775"/>
            <a:chOff x="313535" y="4233863"/>
            <a:chExt cx="612775" cy="612775"/>
          </a:xfrm>
        </p:grpSpPr>
        <p:sp>
          <p:nvSpPr>
            <p:cNvPr id="50" name="Rectangle 5"/>
            <p:cNvSpPr>
              <a:spLocks noChangeArrowheads="1"/>
            </p:cNvSpPr>
            <p:nvPr userDrawn="1"/>
          </p:nvSpPr>
          <p:spPr bwMode="auto">
            <a:xfrm>
              <a:off x="313535" y="4233863"/>
              <a:ext cx="612775" cy="612775"/>
            </a:xfrm>
            <a:prstGeom prst="rect">
              <a:avLst/>
            </a:prstGeom>
            <a:solidFill>
              <a:srgbClr val="FF7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" name="Freeform 6"/>
            <p:cNvSpPr>
              <a:spLocks noEditPoints="1"/>
            </p:cNvSpPr>
            <p:nvPr userDrawn="1"/>
          </p:nvSpPr>
          <p:spPr bwMode="auto">
            <a:xfrm>
              <a:off x="500860" y="4708526"/>
              <a:ext cx="74613" cy="87313"/>
            </a:xfrm>
            <a:custGeom>
              <a:avLst/>
              <a:gdLst>
                <a:gd name="T0" fmla="*/ 66 w 93"/>
                <a:gd name="T1" fmla="*/ 99 h 109"/>
                <a:gd name="T2" fmla="*/ 31 w 93"/>
                <a:gd name="T3" fmla="*/ 109 h 109"/>
                <a:gd name="T4" fmla="*/ 0 w 93"/>
                <a:gd name="T5" fmla="*/ 79 h 109"/>
                <a:gd name="T6" fmla="*/ 66 w 93"/>
                <a:gd name="T7" fmla="*/ 37 h 109"/>
                <a:gd name="T8" fmla="*/ 66 w 93"/>
                <a:gd name="T9" fmla="*/ 32 h 109"/>
                <a:gd name="T10" fmla="*/ 49 w 93"/>
                <a:gd name="T11" fmla="*/ 19 h 109"/>
                <a:gd name="T12" fmla="*/ 24 w 93"/>
                <a:gd name="T13" fmla="*/ 32 h 109"/>
                <a:gd name="T14" fmla="*/ 5 w 93"/>
                <a:gd name="T15" fmla="*/ 21 h 109"/>
                <a:gd name="T16" fmla="*/ 50 w 93"/>
                <a:gd name="T17" fmla="*/ 0 h 109"/>
                <a:gd name="T18" fmla="*/ 93 w 93"/>
                <a:gd name="T19" fmla="*/ 32 h 109"/>
                <a:gd name="T20" fmla="*/ 93 w 93"/>
                <a:gd name="T21" fmla="*/ 108 h 109"/>
                <a:gd name="T22" fmla="*/ 68 w 93"/>
                <a:gd name="T23" fmla="*/ 108 h 109"/>
                <a:gd name="T24" fmla="*/ 66 w 93"/>
                <a:gd name="T25" fmla="*/ 99 h 109"/>
                <a:gd name="T26" fmla="*/ 27 w 93"/>
                <a:gd name="T27" fmla="*/ 77 h 109"/>
                <a:gd name="T28" fmla="*/ 39 w 93"/>
                <a:gd name="T29" fmla="*/ 90 h 109"/>
                <a:gd name="T30" fmla="*/ 65 w 93"/>
                <a:gd name="T31" fmla="*/ 79 h 109"/>
                <a:gd name="T32" fmla="*/ 65 w 93"/>
                <a:gd name="T33" fmla="*/ 54 h 109"/>
                <a:gd name="T34" fmla="*/ 27 w 93"/>
                <a:gd name="T35" fmla="*/ 77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" h="109">
                  <a:moveTo>
                    <a:pt x="66" y="99"/>
                  </a:moveTo>
                  <a:cubicBezTo>
                    <a:pt x="55" y="106"/>
                    <a:pt x="43" y="109"/>
                    <a:pt x="31" y="109"/>
                  </a:cubicBezTo>
                  <a:cubicBezTo>
                    <a:pt x="11" y="109"/>
                    <a:pt x="0" y="96"/>
                    <a:pt x="0" y="79"/>
                  </a:cubicBezTo>
                  <a:cubicBezTo>
                    <a:pt x="0" y="55"/>
                    <a:pt x="21" y="42"/>
                    <a:pt x="66" y="37"/>
                  </a:cubicBezTo>
                  <a:cubicBezTo>
                    <a:pt x="66" y="32"/>
                    <a:pt x="66" y="32"/>
                    <a:pt x="66" y="32"/>
                  </a:cubicBezTo>
                  <a:cubicBezTo>
                    <a:pt x="66" y="24"/>
                    <a:pt x="60" y="19"/>
                    <a:pt x="49" y="19"/>
                  </a:cubicBezTo>
                  <a:cubicBezTo>
                    <a:pt x="39" y="19"/>
                    <a:pt x="30" y="24"/>
                    <a:pt x="24" y="32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15" y="7"/>
                    <a:pt x="30" y="0"/>
                    <a:pt x="50" y="0"/>
                  </a:cubicBezTo>
                  <a:cubicBezTo>
                    <a:pt x="77" y="0"/>
                    <a:pt x="93" y="12"/>
                    <a:pt x="93" y="32"/>
                  </a:cubicBezTo>
                  <a:cubicBezTo>
                    <a:pt x="93" y="32"/>
                    <a:pt x="93" y="108"/>
                    <a:pt x="93" y="108"/>
                  </a:cubicBezTo>
                  <a:cubicBezTo>
                    <a:pt x="68" y="108"/>
                    <a:pt x="68" y="108"/>
                    <a:pt x="68" y="108"/>
                  </a:cubicBezTo>
                  <a:lnTo>
                    <a:pt x="66" y="99"/>
                  </a:lnTo>
                  <a:close/>
                  <a:moveTo>
                    <a:pt x="27" y="77"/>
                  </a:moveTo>
                  <a:cubicBezTo>
                    <a:pt x="27" y="84"/>
                    <a:pt x="31" y="90"/>
                    <a:pt x="39" y="90"/>
                  </a:cubicBezTo>
                  <a:cubicBezTo>
                    <a:pt x="48" y="90"/>
                    <a:pt x="57" y="87"/>
                    <a:pt x="65" y="79"/>
                  </a:cubicBezTo>
                  <a:cubicBezTo>
                    <a:pt x="65" y="54"/>
                    <a:pt x="65" y="54"/>
                    <a:pt x="65" y="54"/>
                  </a:cubicBezTo>
                  <a:cubicBezTo>
                    <a:pt x="39" y="57"/>
                    <a:pt x="27" y="64"/>
                    <a:pt x="27" y="7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" name="Freeform 7"/>
            <p:cNvSpPr>
              <a:spLocks/>
            </p:cNvSpPr>
            <p:nvPr userDrawn="1"/>
          </p:nvSpPr>
          <p:spPr bwMode="auto">
            <a:xfrm>
              <a:off x="592935" y="4708526"/>
              <a:ext cx="76200" cy="87313"/>
            </a:xfrm>
            <a:custGeom>
              <a:avLst/>
              <a:gdLst>
                <a:gd name="T0" fmla="*/ 0 w 94"/>
                <a:gd name="T1" fmla="*/ 5 h 108"/>
                <a:gd name="T2" fmla="*/ 23 w 94"/>
                <a:gd name="T3" fmla="*/ 2 h 108"/>
                <a:gd name="T4" fmla="*/ 25 w 94"/>
                <a:gd name="T5" fmla="*/ 15 h 108"/>
                <a:gd name="T6" fmla="*/ 61 w 94"/>
                <a:gd name="T7" fmla="*/ 0 h 108"/>
                <a:gd name="T8" fmla="*/ 94 w 94"/>
                <a:gd name="T9" fmla="*/ 34 h 108"/>
                <a:gd name="T10" fmla="*/ 94 w 94"/>
                <a:gd name="T11" fmla="*/ 108 h 108"/>
                <a:gd name="T12" fmla="*/ 66 w 94"/>
                <a:gd name="T13" fmla="*/ 108 h 108"/>
                <a:gd name="T14" fmla="*/ 66 w 94"/>
                <a:gd name="T15" fmla="*/ 39 h 108"/>
                <a:gd name="T16" fmla="*/ 53 w 94"/>
                <a:gd name="T17" fmla="*/ 21 h 108"/>
                <a:gd name="T18" fmla="*/ 27 w 94"/>
                <a:gd name="T19" fmla="*/ 32 h 108"/>
                <a:gd name="T20" fmla="*/ 27 w 94"/>
                <a:gd name="T21" fmla="*/ 108 h 108"/>
                <a:gd name="T22" fmla="*/ 0 w 94"/>
                <a:gd name="T23" fmla="*/ 108 h 108"/>
                <a:gd name="T24" fmla="*/ 0 w 94"/>
                <a:gd name="T25" fmla="*/ 5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4" h="108">
                  <a:moveTo>
                    <a:pt x="0" y="5"/>
                  </a:moveTo>
                  <a:cubicBezTo>
                    <a:pt x="23" y="2"/>
                    <a:pt x="23" y="2"/>
                    <a:pt x="23" y="2"/>
                  </a:cubicBezTo>
                  <a:cubicBezTo>
                    <a:pt x="25" y="15"/>
                    <a:pt x="25" y="15"/>
                    <a:pt x="25" y="15"/>
                  </a:cubicBezTo>
                  <a:cubicBezTo>
                    <a:pt x="38" y="5"/>
                    <a:pt x="48" y="0"/>
                    <a:pt x="61" y="0"/>
                  </a:cubicBezTo>
                  <a:cubicBezTo>
                    <a:pt x="83" y="0"/>
                    <a:pt x="94" y="12"/>
                    <a:pt x="94" y="34"/>
                  </a:cubicBezTo>
                  <a:cubicBezTo>
                    <a:pt x="94" y="108"/>
                    <a:pt x="94" y="108"/>
                    <a:pt x="94" y="108"/>
                  </a:cubicBezTo>
                  <a:cubicBezTo>
                    <a:pt x="66" y="108"/>
                    <a:pt x="66" y="108"/>
                    <a:pt x="66" y="108"/>
                  </a:cubicBezTo>
                  <a:cubicBezTo>
                    <a:pt x="66" y="39"/>
                    <a:pt x="66" y="39"/>
                    <a:pt x="66" y="39"/>
                  </a:cubicBezTo>
                  <a:cubicBezTo>
                    <a:pt x="66" y="26"/>
                    <a:pt x="63" y="21"/>
                    <a:pt x="53" y="21"/>
                  </a:cubicBezTo>
                  <a:cubicBezTo>
                    <a:pt x="45" y="21"/>
                    <a:pt x="36" y="24"/>
                    <a:pt x="27" y="32"/>
                  </a:cubicBezTo>
                  <a:cubicBezTo>
                    <a:pt x="27" y="108"/>
                    <a:pt x="27" y="108"/>
                    <a:pt x="27" y="108"/>
                  </a:cubicBezTo>
                  <a:cubicBezTo>
                    <a:pt x="0" y="108"/>
                    <a:pt x="0" y="108"/>
                    <a:pt x="0" y="108"/>
                  </a:cubicBezTo>
                  <a:lnTo>
                    <a:pt x="0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3" name="Freeform 8"/>
            <p:cNvSpPr>
              <a:spLocks noEditPoints="1"/>
            </p:cNvSpPr>
            <p:nvPr userDrawn="1"/>
          </p:nvSpPr>
          <p:spPr bwMode="auto">
            <a:xfrm>
              <a:off x="778673" y="4708526"/>
              <a:ext cx="79375" cy="88900"/>
            </a:xfrm>
            <a:custGeom>
              <a:avLst/>
              <a:gdLst>
                <a:gd name="T0" fmla="*/ 50 w 98"/>
                <a:gd name="T1" fmla="*/ 110 h 110"/>
                <a:gd name="T2" fmla="*/ 0 w 98"/>
                <a:gd name="T3" fmla="*/ 55 h 110"/>
                <a:gd name="T4" fmla="*/ 49 w 98"/>
                <a:gd name="T5" fmla="*/ 0 h 110"/>
                <a:gd name="T6" fmla="*/ 98 w 98"/>
                <a:gd name="T7" fmla="*/ 54 h 110"/>
                <a:gd name="T8" fmla="*/ 97 w 98"/>
                <a:gd name="T9" fmla="*/ 59 h 110"/>
                <a:gd name="T10" fmla="*/ 27 w 98"/>
                <a:gd name="T11" fmla="*/ 59 h 110"/>
                <a:gd name="T12" fmla="*/ 52 w 98"/>
                <a:gd name="T13" fmla="*/ 89 h 110"/>
                <a:gd name="T14" fmla="*/ 76 w 98"/>
                <a:gd name="T15" fmla="*/ 76 h 110"/>
                <a:gd name="T16" fmla="*/ 96 w 98"/>
                <a:gd name="T17" fmla="*/ 87 h 110"/>
                <a:gd name="T18" fmla="*/ 50 w 98"/>
                <a:gd name="T19" fmla="*/ 110 h 110"/>
                <a:gd name="T20" fmla="*/ 70 w 98"/>
                <a:gd name="T21" fmla="*/ 41 h 110"/>
                <a:gd name="T22" fmla="*/ 49 w 98"/>
                <a:gd name="T23" fmla="*/ 19 h 110"/>
                <a:gd name="T24" fmla="*/ 28 w 98"/>
                <a:gd name="T25" fmla="*/ 41 h 110"/>
                <a:gd name="T26" fmla="*/ 70 w 98"/>
                <a:gd name="T27" fmla="*/ 41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8" h="110">
                  <a:moveTo>
                    <a:pt x="50" y="110"/>
                  </a:moveTo>
                  <a:cubicBezTo>
                    <a:pt x="19" y="110"/>
                    <a:pt x="0" y="90"/>
                    <a:pt x="0" y="55"/>
                  </a:cubicBezTo>
                  <a:cubicBezTo>
                    <a:pt x="0" y="20"/>
                    <a:pt x="19" y="0"/>
                    <a:pt x="49" y="0"/>
                  </a:cubicBezTo>
                  <a:cubicBezTo>
                    <a:pt x="80" y="0"/>
                    <a:pt x="98" y="20"/>
                    <a:pt x="98" y="54"/>
                  </a:cubicBezTo>
                  <a:cubicBezTo>
                    <a:pt x="98" y="56"/>
                    <a:pt x="97" y="57"/>
                    <a:pt x="97" y="59"/>
                  </a:cubicBezTo>
                  <a:cubicBezTo>
                    <a:pt x="27" y="59"/>
                    <a:pt x="27" y="59"/>
                    <a:pt x="27" y="59"/>
                  </a:cubicBezTo>
                  <a:cubicBezTo>
                    <a:pt x="28" y="79"/>
                    <a:pt x="36" y="89"/>
                    <a:pt x="52" y="89"/>
                  </a:cubicBezTo>
                  <a:cubicBezTo>
                    <a:pt x="63" y="89"/>
                    <a:pt x="70" y="85"/>
                    <a:pt x="76" y="76"/>
                  </a:cubicBezTo>
                  <a:cubicBezTo>
                    <a:pt x="96" y="87"/>
                    <a:pt x="96" y="87"/>
                    <a:pt x="96" y="87"/>
                  </a:cubicBezTo>
                  <a:cubicBezTo>
                    <a:pt x="87" y="102"/>
                    <a:pt x="71" y="110"/>
                    <a:pt x="50" y="110"/>
                  </a:cubicBezTo>
                  <a:close/>
                  <a:moveTo>
                    <a:pt x="70" y="41"/>
                  </a:moveTo>
                  <a:cubicBezTo>
                    <a:pt x="70" y="27"/>
                    <a:pt x="62" y="19"/>
                    <a:pt x="49" y="19"/>
                  </a:cubicBezTo>
                  <a:cubicBezTo>
                    <a:pt x="37" y="19"/>
                    <a:pt x="29" y="27"/>
                    <a:pt x="28" y="41"/>
                  </a:cubicBezTo>
                  <a:lnTo>
                    <a:pt x="70" y="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4" name="Freeform 9"/>
            <p:cNvSpPr>
              <a:spLocks noEditPoints="1"/>
            </p:cNvSpPr>
            <p:nvPr userDrawn="1"/>
          </p:nvSpPr>
          <p:spPr bwMode="auto">
            <a:xfrm>
              <a:off x="346873" y="4708526"/>
              <a:ext cx="84138" cy="88900"/>
            </a:xfrm>
            <a:custGeom>
              <a:avLst/>
              <a:gdLst>
                <a:gd name="T0" fmla="*/ 52 w 104"/>
                <a:gd name="T1" fmla="*/ 111 h 111"/>
                <a:gd name="T2" fmla="*/ 0 w 104"/>
                <a:gd name="T3" fmla="*/ 55 h 111"/>
                <a:gd name="T4" fmla="*/ 52 w 104"/>
                <a:gd name="T5" fmla="*/ 0 h 111"/>
                <a:gd name="T6" fmla="*/ 104 w 104"/>
                <a:gd name="T7" fmla="*/ 55 h 111"/>
                <a:gd name="T8" fmla="*/ 52 w 104"/>
                <a:gd name="T9" fmla="*/ 111 h 111"/>
                <a:gd name="T10" fmla="*/ 52 w 104"/>
                <a:gd name="T11" fmla="*/ 23 h 111"/>
                <a:gd name="T12" fmla="*/ 28 w 104"/>
                <a:gd name="T13" fmla="*/ 55 h 111"/>
                <a:gd name="T14" fmla="*/ 52 w 104"/>
                <a:gd name="T15" fmla="*/ 87 h 111"/>
                <a:gd name="T16" fmla="*/ 77 w 104"/>
                <a:gd name="T17" fmla="*/ 55 h 111"/>
                <a:gd name="T18" fmla="*/ 52 w 104"/>
                <a:gd name="T19" fmla="*/ 23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4" h="111">
                  <a:moveTo>
                    <a:pt x="52" y="111"/>
                  </a:moveTo>
                  <a:cubicBezTo>
                    <a:pt x="25" y="111"/>
                    <a:pt x="0" y="93"/>
                    <a:pt x="0" y="55"/>
                  </a:cubicBezTo>
                  <a:cubicBezTo>
                    <a:pt x="0" y="17"/>
                    <a:pt x="25" y="0"/>
                    <a:pt x="52" y="0"/>
                  </a:cubicBezTo>
                  <a:cubicBezTo>
                    <a:pt x="79" y="0"/>
                    <a:pt x="104" y="17"/>
                    <a:pt x="104" y="55"/>
                  </a:cubicBezTo>
                  <a:cubicBezTo>
                    <a:pt x="104" y="93"/>
                    <a:pt x="79" y="111"/>
                    <a:pt x="52" y="111"/>
                  </a:cubicBezTo>
                  <a:close/>
                  <a:moveTo>
                    <a:pt x="52" y="23"/>
                  </a:moveTo>
                  <a:cubicBezTo>
                    <a:pt x="31" y="23"/>
                    <a:pt x="28" y="42"/>
                    <a:pt x="28" y="55"/>
                  </a:cubicBezTo>
                  <a:cubicBezTo>
                    <a:pt x="28" y="69"/>
                    <a:pt x="31" y="87"/>
                    <a:pt x="52" y="87"/>
                  </a:cubicBezTo>
                  <a:cubicBezTo>
                    <a:pt x="73" y="87"/>
                    <a:pt x="77" y="69"/>
                    <a:pt x="77" y="55"/>
                  </a:cubicBezTo>
                  <a:cubicBezTo>
                    <a:pt x="77" y="42"/>
                    <a:pt x="73" y="23"/>
                    <a:pt x="52" y="2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5" name="Freeform 10"/>
            <p:cNvSpPr>
              <a:spLocks/>
            </p:cNvSpPr>
            <p:nvPr userDrawn="1"/>
          </p:nvSpPr>
          <p:spPr bwMode="auto">
            <a:xfrm>
              <a:off x="446885" y="4708526"/>
              <a:ext cx="47625" cy="87313"/>
            </a:xfrm>
            <a:custGeom>
              <a:avLst/>
              <a:gdLst>
                <a:gd name="T0" fmla="*/ 0 w 59"/>
                <a:gd name="T1" fmla="*/ 3 h 108"/>
                <a:gd name="T2" fmla="*/ 26 w 59"/>
                <a:gd name="T3" fmla="*/ 3 h 108"/>
                <a:gd name="T4" fmla="*/ 26 w 59"/>
                <a:gd name="T5" fmla="*/ 15 h 108"/>
                <a:gd name="T6" fmla="*/ 55 w 59"/>
                <a:gd name="T7" fmla="*/ 0 h 108"/>
                <a:gd name="T8" fmla="*/ 59 w 59"/>
                <a:gd name="T9" fmla="*/ 1 h 108"/>
                <a:gd name="T10" fmla="*/ 59 w 59"/>
                <a:gd name="T11" fmla="*/ 27 h 108"/>
                <a:gd name="T12" fmla="*/ 58 w 59"/>
                <a:gd name="T13" fmla="*/ 27 h 108"/>
                <a:gd name="T14" fmla="*/ 28 w 59"/>
                <a:gd name="T15" fmla="*/ 38 h 108"/>
                <a:gd name="T16" fmla="*/ 28 w 59"/>
                <a:gd name="T17" fmla="*/ 108 h 108"/>
                <a:gd name="T18" fmla="*/ 0 w 59"/>
                <a:gd name="T19" fmla="*/ 108 h 108"/>
                <a:gd name="T20" fmla="*/ 0 w 59"/>
                <a:gd name="T21" fmla="*/ 3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108">
                  <a:moveTo>
                    <a:pt x="0" y="3"/>
                  </a:moveTo>
                  <a:cubicBezTo>
                    <a:pt x="26" y="3"/>
                    <a:pt x="26" y="3"/>
                    <a:pt x="26" y="3"/>
                  </a:cubicBezTo>
                  <a:cubicBezTo>
                    <a:pt x="26" y="15"/>
                    <a:pt x="26" y="15"/>
                    <a:pt x="26" y="15"/>
                  </a:cubicBezTo>
                  <a:cubicBezTo>
                    <a:pt x="31" y="8"/>
                    <a:pt x="44" y="0"/>
                    <a:pt x="55" y="0"/>
                  </a:cubicBezTo>
                  <a:cubicBezTo>
                    <a:pt x="57" y="0"/>
                    <a:pt x="58" y="0"/>
                    <a:pt x="59" y="1"/>
                  </a:cubicBezTo>
                  <a:cubicBezTo>
                    <a:pt x="59" y="27"/>
                    <a:pt x="59" y="27"/>
                    <a:pt x="59" y="27"/>
                  </a:cubicBezTo>
                  <a:cubicBezTo>
                    <a:pt x="59" y="27"/>
                    <a:pt x="58" y="27"/>
                    <a:pt x="58" y="27"/>
                  </a:cubicBezTo>
                  <a:cubicBezTo>
                    <a:pt x="46" y="27"/>
                    <a:pt x="32" y="28"/>
                    <a:pt x="28" y="38"/>
                  </a:cubicBezTo>
                  <a:cubicBezTo>
                    <a:pt x="28" y="108"/>
                    <a:pt x="28" y="108"/>
                    <a:pt x="28" y="108"/>
                  </a:cubicBezTo>
                  <a:cubicBezTo>
                    <a:pt x="0" y="108"/>
                    <a:pt x="0" y="108"/>
                    <a:pt x="0" y="108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6" name="Freeform 11"/>
            <p:cNvSpPr>
              <a:spLocks noEditPoints="1"/>
            </p:cNvSpPr>
            <p:nvPr userDrawn="1"/>
          </p:nvSpPr>
          <p:spPr bwMode="auto">
            <a:xfrm>
              <a:off x="685010" y="4708526"/>
              <a:ext cx="79375" cy="120650"/>
            </a:xfrm>
            <a:custGeom>
              <a:avLst/>
              <a:gdLst>
                <a:gd name="T0" fmla="*/ 49 w 98"/>
                <a:gd name="T1" fmla="*/ 85 h 149"/>
                <a:gd name="T2" fmla="*/ 72 w 98"/>
                <a:gd name="T3" fmla="*/ 50 h 149"/>
                <a:gd name="T4" fmla="*/ 49 w 98"/>
                <a:gd name="T5" fmla="*/ 20 h 149"/>
                <a:gd name="T6" fmla="*/ 28 w 98"/>
                <a:gd name="T7" fmla="*/ 51 h 149"/>
                <a:gd name="T8" fmla="*/ 49 w 98"/>
                <a:gd name="T9" fmla="*/ 85 h 149"/>
                <a:gd name="T10" fmla="*/ 98 w 98"/>
                <a:gd name="T11" fmla="*/ 2 h 149"/>
                <a:gd name="T12" fmla="*/ 98 w 98"/>
                <a:gd name="T13" fmla="*/ 102 h 149"/>
                <a:gd name="T14" fmla="*/ 47 w 98"/>
                <a:gd name="T15" fmla="*/ 149 h 149"/>
                <a:gd name="T16" fmla="*/ 3 w 98"/>
                <a:gd name="T17" fmla="*/ 123 h 149"/>
                <a:gd name="T18" fmla="*/ 30 w 98"/>
                <a:gd name="T19" fmla="*/ 118 h 149"/>
                <a:gd name="T20" fmla="*/ 50 w 98"/>
                <a:gd name="T21" fmla="*/ 128 h 149"/>
                <a:gd name="T22" fmla="*/ 72 w 98"/>
                <a:gd name="T23" fmla="*/ 105 h 149"/>
                <a:gd name="T24" fmla="*/ 72 w 98"/>
                <a:gd name="T25" fmla="*/ 93 h 149"/>
                <a:gd name="T26" fmla="*/ 71 w 98"/>
                <a:gd name="T27" fmla="*/ 92 h 149"/>
                <a:gd name="T28" fmla="*/ 44 w 98"/>
                <a:gd name="T29" fmla="*/ 108 h 149"/>
                <a:gd name="T30" fmla="*/ 0 w 98"/>
                <a:gd name="T31" fmla="*/ 55 h 149"/>
                <a:gd name="T32" fmla="*/ 42 w 98"/>
                <a:gd name="T33" fmla="*/ 0 h 149"/>
                <a:gd name="T34" fmla="*/ 73 w 98"/>
                <a:gd name="T35" fmla="*/ 15 h 149"/>
                <a:gd name="T36" fmla="*/ 73 w 98"/>
                <a:gd name="T37" fmla="*/ 15 h 149"/>
                <a:gd name="T38" fmla="*/ 75 w 98"/>
                <a:gd name="T39" fmla="*/ 2 h 149"/>
                <a:gd name="T40" fmla="*/ 98 w 98"/>
                <a:gd name="T41" fmla="*/ 2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8" h="149">
                  <a:moveTo>
                    <a:pt x="49" y="85"/>
                  </a:moveTo>
                  <a:cubicBezTo>
                    <a:pt x="70" y="85"/>
                    <a:pt x="72" y="64"/>
                    <a:pt x="72" y="50"/>
                  </a:cubicBezTo>
                  <a:cubicBezTo>
                    <a:pt x="72" y="33"/>
                    <a:pt x="64" y="20"/>
                    <a:pt x="49" y="20"/>
                  </a:cubicBezTo>
                  <a:cubicBezTo>
                    <a:pt x="39" y="20"/>
                    <a:pt x="28" y="27"/>
                    <a:pt x="28" y="51"/>
                  </a:cubicBezTo>
                  <a:cubicBezTo>
                    <a:pt x="28" y="64"/>
                    <a:pt x="29" y="85"/>
                    <a:pt x="49" y="85"/>
                  </a:cubicBezTo>
                  <a:close/>
                  <a:moveTo>
                    <a:pt x="98" y="2"/>
                  </a:moveTo>
                  <a:cubicBezTo>
                    <a:pt x="98" y="102"/>
                    <a:pt x="98" y="102"/>
                    <a:pt x="98" y="102"/>
                  </a:cubicBezTo>
                  <a:cubicBezTo>
                    <a:pt x="98" y="119"/>
                    <a:pt x="97" y="148"/>
                    <a:pt x="47" y="149"/>
                  </a:cubicBezTo>
                  <a:cubicBezTo>
                    <a:pt x="26" y="149"/>
                    <a:pt x="7" y="141"/>
                    <a:pt x="3" y="123"/>
                  </a:cubicBezTo>
                  <a:cubicBezTo>
                    <a:pt x="30" y="118"/>
                    <a:pt x="30" y="118"/>
                    <a:pt x="30" y="118"/>
                  </a:cubicBezTo>
                  <a:cubicBezTo>
                    <a:pt x="32" y="123"/>
                    <a:pt x="35" y="128"/>
                    <a:pt x="50" y="128"/>
                  </a:cubicBezTo>
                  <a:cubicBezTo>
                    <a:pt x="65" y="128"/>
                    <a:pt x="72" y="122"/>
                    <a:pt x="72" y="105"/>
                  </a:cubicBezTo>
                  <a:cubicBezTo>
                    <a:pt x="72" y="93"/>
                    <a:pt x="72" y="93"/>
                    <a:pt x="72" y="93"/>
                  </a:cubicBezTo>
                  <a:cubicBezTo>
                    <a:pt x="71" y="92"/>
                    <a:pt x="71" y="92"/>
                    <a:pt x="71" y="92"/>
                  </a:cubicBezTo>
                  <a:cubicBezTo>
                    <a:pt x="67" y="100"/>
                    <a:pt x="60" y="108"/>
                    <a:pt x="44" y="108"/>
                  </a:cubicBezTo>
                  <a:cubicBezTo>
                    <a:pt x="19" y="108"/>
                    <a:pt x="0" y="91"/>
                    <a:pt x="0" y="55"/>
                  </a:cubicBezTo>
                  <a:cubicBezTo>
                    <a:pt x="0" y="20"/>
                    <a:pt x="20" y="0"/>
                    <a:pt x="42" y="0"/>
                  </a:cubicBezTo>
                  <a:cubicBezTo>
                    <a:pt x="63" y="0"/>
                    <a:pt x="71" y="10"/>
                    <a:pt x="73" y="15"/>
                  </a:cubicBezTo>
                  <a:cubicBezTo>
                    <a:pt x="73" y="15"/>
                    <a:pt x="73" y="15"/>
                    <a:pt x="73" y="15"/>
                  </a:cubicBezTo>
                  <a:cubicBezTo>
                    <a:pt x="75" y="2"/>
                    <a:pt x="75" y="2"/>
                    <a:pt x="75" y="2"/>
                  </a:cubicBezTo>
                  <a:lnTo>
                    <a:pt x="98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7" name="Freeform 12"/>
            <p:cNvSpPr>
              <a:spLocks noEditPoints="1"/>
            </p:cNvSpPr>
            <p:nvPr userDrawn="1"/>
          </p:nvSpPr>
          <p:spPr bwMode="auto">
            <a:xfrm>
              <a:off x="843760" y="4678363"/>
              <a:ext cx="58738" cy="26988"/>
            </a:xfrm>
            <a:custGeom>
              <a:avLst/>
              <a:gdLst>
                <a:gd name="T0" fmla="*/ 14 w 37"/>
                <a:gd name="T1" fmla="*/ 2 h 17"/>
                <a:gd name="T2" fmla="*/ 9 w 37"/>
                <a:gd name="T3" fmla="*/ 2 h 17"/>
                <a:gd name="T4" fmla="*/ 9 w 37"/>
                <a:gd name="T5" fmla="*/ 17 h 17"/>
                <a:gd name="T6" fmla="*/ 6 w 37"/>
                <a:gd name="T7" fmla="*/ 17 h 17"/>
                <a:gd name="T8" fmla="*/ 6 w 37"/>
                <a:gd name="T9" fmla="*/ 2 h 17"/>
                <a:gd name="T10" fmla="*/ 0 w 37"/>
                <a:gd name="T11" fmla="*/ 2 h 17"/>
                <a:gd name="T12" fmla="*/ 0 w 37"/>
                <a:gd name="T13" fmla="*/ 0 h 17"/>
                <a:gd name="T14" fmla="*/ 14 w 37"/>
                <a:gd name="T15" fmla="*/ 0 h 17"/>
                <a:gd name="T16" fmla="*/ 14 w 37"/>
                <a:gd name="T17" fmla="*/ 2 h 17"/>
                <a:gd name="T18" fmla="*/ 37 w 37"/>
                <a:gd name="T19" fmla="*/ 17 h 17"/>
                <a:gd name="T20" fmla="*/ 34 w 37"/>
                <a:gd name="T21" fmla="*/ 17 h 17"/>
                <a:gd name="T22" fmla="*/ 34 w 37"/>
                <a:gd name="T23" fmla="*/ 2 h 17"/>
                <a:gd name="T24" fmla="*/ 34 w 37"/>
                <a:gd name="T25" fmla="*/ 2 h 17"/>
                <a:gd name="T26" fmla="*/ 29 w 37"/>
                <a:gd name="T27" fmla="*/ 17 h 17"/>
                <a:gd name="T28" fmla="*/ 27 w 37"/>
                <a:gd name="T29" fmla="*/ 17 h 17"/>
                <a:gd name="T30" fmla="*/ 21 w 37"/>
                <a:gd name="T31" fmla="*/ 2 h 17"/>
                <a:gd name="T32" fmla="*/ 20 w 37"/>
                <a:gd name="T33" fmla="*/ 2 h 17"/>
                <a:gd name="T34" fmla="*/ 20 w 37"/>
                <a:gd name="T35" fmla="*/ 17 h 17"/>
                <a:gd name="T36" fmla="*/ 18 w 37"/>
                <a:gd name="T37" fmla="*/ 17 h 17"/>
                <a:gd name="T38" fmla="*/ 18 w 37"/>
                <a:gd name="T39" fmla="*/ 0 h 17"/>
                <a:gd name="T40" fmla="*/ 22 w 37"/>
                <a:gd name="T41" fmla="*/ 0 h 17"/>
                <a:gd name="T42" fmla="*/ 28 w 37"/>
                <a:gd name="T43" fmla="*/ 13 h 17"/>
                <a:gd name="T44" fmla="*/ 33 w 37"/>
                <a:gd name="T45" fmla="*/ 0 h 17"/>
                <a:gd name="T46" fmla="*/ 37 w 37"/>
                <a:gd name="T47" fmla="*/ 0 h 17"/>
                <a:gd name="T48" fmla="*/ 37 w 37"/>
                <a:gd name="T4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7" h="17">
                  <a:moveTo>
                    <a:pt x="14" y="2"/>
                  </a:moveTo>
                  <a:lnTo>
                    <a:pt x="9" y="2"/>
                  </a:lnTo>
                  <a:lnTo>
                    <a:pt x="9" y="17"/>
                  </a:lnTo>
                  <a:lnTo>
                    <a:pt x="6" y="17"/>
                  </a:lnTo>
                  <a:lnTo>
                    <a:pt x="6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14" y="0"/>
                  </a:lnTo>
                  <a:lnTo>
                    <a:pt x="14" y="2"/>
                  </a:lnTo>
                  <a:close/>
                  <a:moveTo>
                    <a:pt x="37" y="17"/>
                  </a:moveTo>
                  <a:lnTo>
                    <a:pt x="34" y="17"/>
                  </a:lnTo>
                  <a:lnTo>
                    <a:pt x="34" y="2"/>
                  </a:lnTo>
                  <a:lnTo>
                    <a:pt x="34" y="2"/>
                  </a:lnTo>
                  <a:lnTo>
                    <a:pt x="29" y="17"/>
                  </a:lnTo>
                  <a:lnTo>
                    <a:pt x="27" y="17"/>
                  </a:lnTo>
                  <a:lnTo>
                    <a:pt x="21" y="2"/>
                  </a:lnTo>
                  <a:lnTo>
                    <a:pt x="20" y="2"/>
                  </a:lnTo>
                  <a:lnTo>
                    <a:pt x="20" y="17"/>
                  </a:lnTo>
                  <a:lnTo>
                    <a:pt x="18" y="17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8" y="13"/>
                  </a:lnTo>
                  <a:lnTo>
                    <a:pt x="33" y="0"/>
                  </a:lnTo>
                  <a:lnTo>
                    <a:pt x="37" y="0"/>
                  </a:lnTo>
                  <a:lnTo>
                    <a:pt x="37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747094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 hasCustomPrompt="1"/>
          </p:nvPr>
        </p:nvSpPr>
        <p:spPr>
          <a:xfrm>
            <a:off x="314325" y="267494"/>
            <a:ext cx="8515349" cy="4283869"/>
          </a:xfrm>
        </p:spPr>
        <p:txBody>
          <a:bodyPr/>
          <a:lstStyle>
            <a:lvl1pPr>
              <a:spcBef>
                <a:spcPts val="0"/>
              </a:spcBef>
              <a:defRPr sz="3000" baseline="0"/>
            </a:lvl1pPr>
            <a:lvl2pPr marL="361950" indent="-361950">
              <a:spcBef>
                <a:spcPts val="0"/>
              </a:spcBef>
              <a:buClrTx/>
              <a:buSzPct val="100000"/>
              <a:buFont typeface="+mj-lt"/>
              <a:buAutoNum type="arabicPeriod"/>
              <a:defRPr sz="3000" baseline="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l-PL" dirty="0" smtClean="0"/>
              <a:t>Wstaw tekst</a:t>
            </a:r>
            <a:endParaRPr lang="en-US" dirty="0"/>
          </a:p>
          <a:p>
            <a:pPr lvl="1"/>
            <a:r>
              <a:rPr lang="pl-PL" dirty="0" smtClean="0"/>
              <a:t>Drugi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742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313769" y="268288"/>
            <a:ext cx="6096839" cy="4283075"/>
          </a:xfrm>
        </p:spPr>
        <p:txBody>
          <a:bodyPr>
            <a:normAutofit/>
          </a:bodyPr>
          <a:lstStyle>
            <a:lvl1pPr>
              <a:lnSpc>
                <a:spcPct val="85000"/>
              </a:lnSpc>
              <a:spcBef>
                <a:spcPts val="0"/>
              </a:spcBef>
              <a:buNone/>
              <a:defRPr sz="5500" baseline="0"/>
            </a:lvl1pPr>
            <a:lvl2pPr>
              <a:lnSpc>
                <a:spcPct val="85000"/>
              </a:lnSpc>
              <a:spcBef>
                <a:spcPts val="0"/>
              </a:spcBef>
              <a:defRPr sz="5500" baseline="0"/>
            </a:lvl2pPr>
            <a:lvl3pPr>
              <a:defRPr sz="5500"/>
            </a:lvl3pPr>
            <a:lvl4pPr>
              <a:defRPr sz="5500"/>
            </a:lvl4pPr>
            <a:lvl5pPr>
              <a:defRPr sz="5500"/>
            </a:lvl5pPr>
          </a:lstStyle>
          <a:p>
            <a:pPr lvl="0"/>
            <a:r>
              <a:rPr lang="pl-PL" dirty="0" smtClean="0"/>
              <a:t>Wstaw nazwę rozdziału</a:t>
            </a:r>
            <a:endParaRPr lang="en-US" dirty="0"/>
          </a:p>
          <a:p>
            <a:pPr lvl="1"/>
            <a:r>
              <a:rPr lang="pl-PL" dirty="0" smtClean="0"/>
              <a:t>Drugi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808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13200" y="1181100"/>
            <a:ext cx="3968055" cy="3370262"/>
          </a:xfrm>
        </p:spPr>
        <p:txBody>
          <a:bodyPr>
            <a:normAutofit/>
          </a:bodyPr>
          <a:lstStyle>
            <a:lvl1pPr>
              <a:defRPr sz="1400" baseline="0"/>
            </a:lvl1pPr>
            <a:lvl2pPr>
              <a:defRPr sz="1400" baseline="0">
                <a:solidFill>
                  <a:schemeClr val="tx1"/>
                </a:solidFill>
              </a:defRPr>
            </a:lvl2pPr>
            <a:lvl3pPr>
              <a:defRPr sz="1400" baseline="0">
                <a:solidFill>
                  <a:schemeClr val="tx1"/>
                </a:solidFill>
              </a:defRPr>
            </a:lvl3pPr>
            <a:lvl4pPr>
              <a:defRPr sz="1400" baseline="0">
                <a:solidFill>
                  <a:schemeClr val="tx1"/>
                </a:solidFill>
              </a:defRPr>
            </a:lvl4pPr>
            <a:lvl5pPr>
              <a:defRPr sz="1400" baseline="0">
                <a:solidFill>
                  <a:schemeClr val="tx1"/>
                </a:solidFill>
              </a:defRPr>
            </a:lvl5pPr>
            <a:lvl6pPr>
              <a:defRPr sz="1400" baseline="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 smtClean="0"/>
              <a:t>Wstaw tekst</a:t>
            </a:r>
            <a:endParaRPr lang="en-US" dirty="0"/>
          </a:p>
          <a:p>
            <a:pPr lvl="1"/>
            <a:r>
              <a:rPr lang="pl-PL" dirty="0" smtClean="0"/>
              <a:t>Drugi poziom</a:t>
            </a:r>
            <a:endParaRPr lang="en-US" dirty="0"/>
          </a:p>
          <a:p>
            <a:pPr lvl="2"/>
            <a:r>
              <a:rPr lang="pl-PL" dirty="0" smtClean="0"/>
              <a:t>Trzeci poziom</a:t>
            </a:r>
            <a:endParaRPr lang="en-US" dirty="0"/>
          </a:p>
          <a:p>
            <a:pPr lvl="3"/>
            <a:r>
              <a:rPr lang="pl-PL" dirty="0" smtClean="0"/>
              <a:t>Czwarty poziom</a:t>
            </a:r>
            <a:endParaRPr lang="en-US" dirty="0"/>
          </a:p>
          <a:p>
            <a:pPr lvl="4"/>
            <a:r>
              <a:rPr lang="pl-PL" dirty="0" smtClean="0"/>
              <a:t>Piąty poziom</a:t>
            </a:r>
            <a:endParaRPr lang="en-US" dirty="0"/>
          </a:p>
          <a:p>
            <a:pPr lvl="5"/>
            <a:r>
              <a:rPr lang="pl-PL" dirty="0" smtClean="0"/>
              <a:t>Szósty poziom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864795" y="1181100"/>
            <a:ext cx="3964880" cy="3370262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 smtClean="0"/>
              <a:t>Wstaw tekst</a:t>
            </a:r>
            <a:endParaRPr lang="en-US" dirty="0" smtClean="0"/>
          </a:p>
          <a:p>
            <a:pPr lvl="1"/>
            <a:r>
              <a:rPr lang="pl-PL" dirty="0" smtClean="0"/>
              <a:t>Drugi poziom</a:t>
            </a:r>
            <a:endParaRPr lang="en-US" dirty="0" smtClean="0"/>
          </a:p>
          <a:p>
            <a:pPr lvl="2"/>
            <a:r>
              <a:rPr lang="pl-PL" dirty="0" smtClean="0"/>
              <a:t>Trzeci poziom</a:t>
            </a:r>
            <a:endParaRPr lang="en-US" dirty="0" smtClean="0"/>
          </a:p>
          <a:p>
            <a:pPr lvl="3"/>
            <a:r>
              <a:rPr lang="pl-PL" dirty="0" smtClean="0"/>
              <a:t>Czwarty poziom</a:t>
            </a:r>
            <a:endParaRPr lang="en-US" dirty="0" smtClean="0"/>
          </a:p>
          <a:p>
            <a:pPr lvl="4"/>
            <a:r>
              <a:rPr lang="pl-PL" dirty="0" smtClean="0"/>
              <a:t>Piąty poziom</a:t>
            </a:r>
            <a:endParaRPr lang="en-US" dirty="0" smtClean="0"/>
          </a:p>
          <a:p>
            <a:pPr lvl="5"/>
            <a:r>
              <a:rPr lang="pl-PL" dirty="0" smtClean="0"/>
              <a:t>Szósty poziom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313199" y="268288"/>
            <a:ext cx="8516475" cy="74136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pl-PL" dirty="0" smtClean="0"/>
              <a:t>Wstaw tytuł slajdu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8654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dirty="0" smtClean="0"/>
              <a:t>Wstaw tytuł slajdu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9284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Bleed Medi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9144000" cy="51435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pl-PL" dirty="0" smtClean="0"/>
              <a:t>Kliknij ikonę aby dodać zdjęcie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rgbClr val="000000"/>
                </a:solidFill>
              </a:defRPr>
            </a:lvl1pPr>
          </a:lstStyle>
          <a:p>
            <a:r>
              <a:rPr lang="pl-PL" dirty="0" smtClean="0"/>
              <a:t>Wstaw tytuł slajdu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8810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002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13200" y="268288"/>
            <a:ext cx="8516475" cy="74136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pl-PL" dirty="0" smtClean="0"/>
              <a:t>Wstaw tytuł slajdu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3200" y="1181100"/>
            <a:ext cx="8516475" cy="33702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pl-PL" dirty="0" smtClean="0"/>
              <a:t>Wstaw tekst</a:t>
            </a:r>
            <a:endParaRPr lang="en-US" dirty="0" smtClean="0"/>
          </a:p>
          <a:p>
            <a:pPr lvl="1"/>
            <a:r>
              <a:rPr lang="pl-PL" dirty="0" smtClean="0"/>
              <a:t>Drugi poziom</a:t>
            </a:r>
            <a:endParaRPr lang="en-US" dirty="0" smtClean="0"/>
          </a:p>
          <a:p>
            <a:pPr lvl="2"/>
            <a:r>
              <a:rPr lang="pl-PL" dirty="0" smtClean="0"/>
              <a:t>Trzeci poziom</a:t>
            </a:r>
            <a:endParaRPr lang="en-US" dirty="0" smtClean="0"/>
          </a:p>
          <a:p>
            <a:pPr lvl="3"/>
            <a:r>
              <a:rPr lang="pl-PL" dirty="0" smtClean="0"/>
              <a:t>Czwarty poziom</a:t>
            </a:r>
            <a:endParaRPr lang="en-US" dirty="0" smtClean="0"/>
          </a:p>
          <a:p>
            <a:pPr lvl="4"/>
            <a:r>
              <a:rPr lang="pl-PL" dirty="0" smtClean="0"/>
              <a:t>Piąty poziom</a:t>
            </a:r>
            <a:endParaRPr lang="en-US" dirty="0" smtClean="0"/>
          </a:p>
          <a:p>
            <a:pPr lvl="5"/>
            <a:r>
              <a:rPr lang="pl-PL" dirty="0" smtClean="0"/>
              <a:t>Szósty poziom</a:t>
            </a:r>
            <a:endParaRPr lang="en-GB" dirty="0"/>
          </a:p>
        </p:txBody>
      </p:sp>
      <p:sp>
        <p:nvSpPr>
          <p:cNvPr id="9" name="Text Placeholder 10"/>
          <p:cNvSpPr txBox="1">
            <a:spLocks/>
          </p:cNvSpPr>
          <p:nvPr/>
        </p:nvSpPr>
        <p:spPr>
          <a:xfrm>
            <a:off x="314325" y="4535485"/>
            <a:ext cx="275010" cy="334961"/>
          </a:xfrm>
          <a:prstGeom prst="rect">
            <a:avLst/>
          </a:prstGeom>
        </p:spPr>
        <p:txBody>
          <a:bodyPr wrap="square" lIns="7200" tIns="0" rIns="0" bIns="0" anchor="b">
            <a:normAutofit/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tx1"/>
              </a:buClr>
              <a:buSzTx/>
              <a:buFont typeface="Helvetica 75" panose="020B0804020202020204" pitchFamily="34" charset="0"/>
              <a:buNone/>
              <a:tabLst/>
              <a:defRPr lang="fr-FR" sz="1200" kern="1200" baseline="0" dirty="0" smtClean="0">
                <a:solidFill>
                  <a:schemeClr val="tx1">
                    <a:lumMod val="50000"/>
                  </a:schemeClr>
                </a:solidFill>
                <a:latin typeface="Helvetica 75" panose="020B0804020202020204" pitchFamily="34" charset="0"/>
                <a:ea typeface="+mn-ea"/>
                <a:cs typeface="+mn-cs"/>
              </a:defRPr>
            </a:lvl1pPr>
            <a:lvl2pPr marL="688975" indent="-231775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Font typeface="Helvetica 45 Light" pitchFamily="34" charset="0"/>
              <a:buChar char="–"/>
              <a:defRPr lang="fr-FR" sz="2000" kern="1200" baseline="0" dirty="0" smtClean="0">
                <a:solidFill>
                  <a:schemeClr val="tx1"/>
                </a:solidFill>
                <a:latin typeface="Helvetica 75" panose="020B0804020202020204" pitchFamily="34" charset="0"/>
                <a:ea typeface="+mn-ea"/>
                <a:cs typeface="+mn-cs"/>
              </a:defRPr>
            </a:lvl2pPr>
            <a:lvl3pPr marL="1244600" indent="-285750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Font typeface="Helvetica 45 Light" pitchFamily="34" charset="0"/>
              <a:buChar char="–"/>
              <a:defRPr lang="fr-FR" sz="2000" kern="1200" baseline="0" dirty="0" smtClean="0">
                <a:solidFill>
                  <a:schemeClr val="tx1"/>
                </a:solidFill>
                <a:latin typeface="Helvetica 75" panose="020B0804020202020204" pitchFamily="34" charset="0"/>
                <a:ea typeface="+mn-ea"/>
                <a:cs typeface="+mn-cs"/>
              </a:defRPr>
            </a:lvl3pPr>
            <a:lvl4pPr marL="1663700" indent="-285750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Font typeface="Helvetica 45 Light" pitchFamily="34" charset="0"/>
              <a:buChar char="–"/>
              <a:defRPr lang="fr-FR" sz="2000" kern="1200" dirty="0" smtClean="0">
                <a:solidFill>
                  <a:schemeClr val="tx1"/>
                </a:solidFill>
                <a:latin typeface="Helvetica 75" panose="020B0804020202020204" pitchFamily="34" charset="0"/>
                <a:ea typeface="+mn-ea"/>
                <a:cs typeface="+mn-cs"/>
              </a:defRPr>
            </a:lvl4pPr>
            <a:lvl5pPr marL="2251075" indent="-596900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Font typeface="Helvetica 45 Light" pitchFamily="34" charset="0"/>
              <a:buChar char="–"/>
              <a:defRPr lang="fr-FR" sz="2000" kern="1200" dirty="0">
                <a:solidFill>
                  <a:schemeClr val="tx1"/>
                </a:solidFill>
                <a:latin typeface="Helvetica 75" panose="020B08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ts val="1200"/>
              </a:spcAft>
              <a:buClr>
                <a:srgbClr val="FFFFFF"/>
              </a:buClr>
              <a:buSzTx/>
              <a:buFont typeface="Helvetica 75" panose="020B0804020202020204" pitchFamily="34" charset="0"/>
              <a:buNone/>
              <a:tabLst/>
              <a:defRPr/>
            </a:pPr>
            <a:fld id="{8702007A-2642-4DC4-A457-FD791426C840}" type="slidenum">
              <a:rPr kumimoji="0" lang="en-GB" sz="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 75 Bold" panose="020B0804020202020204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85000"/>
                </a:lnSpc>
                <a:spcBef>
                  <a:spcPct val="0"/>
                </a:spcBef>
                <a:spcAft>
                  <a:spcPts val="1200"/>
                </a:spcAft>
                <a:buClr>
                  <a:srgbClr val="FFFFFF"/>
                </a:buClr>
                <a:buSzTx/>
                <a:buFont typeface="Helvetica 75" panose="020B0804020202020204" pitchFamily="34" charset="0"/>
                <a:buNone/>
                <a:tabLst/>
                <a:defRPr/>
              </a:pPr>
              <a:t>‹#›</a:t>
            </a:fld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 75 Bold" panose="020B08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7071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65" r:id="rId3"/>
    <p:sldLayoutId id="2147483664" r:id="rId4"/>
    <p:sldLayoutId id="2147483661" r:id="rId5"/>
    <p:sldLayoutId id="2147483662" r:id="rId6"/>
    <p:sldLayoutId id="2147483663" r:id="rId7"/>
    <p:sldLayoutId id="2147483666" r:id="rId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dt="0"/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None/>
        <a:defRPr sz="2000" kern="1200" spc="-20" baseline="0">
          <a:solidFill>
            <a:schemeClr val="bg2"/>
          </a:solidFill>
          <a:latin typeface="Helvetica 75 Bold" panose="020B0804020202020204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600"/>
        </a:spcBef>
        <a:buClr>
          <a:schemeClr val="bg1"/>
        </a:buClr>
        <a:buSzPct val="25000"/>
        <a:buFont typeface="Calibri" panose="020F0502020204030204" pitchFamily="34" charset="0"/>
        <a:buNone/>
        <a:tabLst/>
        <a:defRPr sz="1400" kern="1200" spc="-20" baseline="0">
          <a:solidFill>
            <a:schemeClr val="bg2"/>
          </a:solidFill>
          <a:latin typeface="Helvetica 75 Bold" panose="020B0804020202020204" pitchFamily="34" charset="0"/>
          <a:ea typeface="+mn-ea"/>
          <a:cs typeface="+mn-cs"/>
        </a:defRPr>
      </a:lvl1pPr>
      <a:lvl2pPr marL="0" indent="0" algn="l" defTabSz="914400" rtl="0" eaLnBrk="1" latinLnBrk="0" hangingPunct="1">
        <a:lnSpc>
          <a:spcPct val="90000"/>
        </a:lnSpc>
        <a:spcBef>
          <a:spcPts val="600"/>
        </a:spcBef>
        <a:buClr>
          <a:schemeClr val="bg1"/>
        </a:buClr>
        <a:buSzPct val="25000"/>
        <a:buFont typeface="Calibri" panose="020F0502020204030204" pitchFamily="34" charset="0"/>
        <a:buNone/>
        <a:defRPr sz="1400" kern="1200" spc="-20" baseline="0">
          <a:solidFill>
            <a:schemeClr val="tx1"/>
          </a:solidFill>
          <a:latin typeface="Helvetica 75 Bold" panose="020B0804020202020204" pitchFamily="34" charset="0"/>
          <a:ea typeface="+mn-ea"/>
          <a:cs typeface="+mn-cs"/>
        </a:defRPr>
      </a:lvl2pPr>
      <a:lvl3pPr marL="180975" indent="-180975" algn="l" defTabSz="914400" rtl="0" eaLnBrk="1" latinLnBrk="0" hangingPunct="1">
        <a:lnSpc>
          <a:spcPct val="90000"/>
        </a:lnSpc>
        <a:spcBef>
          <a:spcPts val="600"/>
        </a:spcBef>
        <a:buClr>
          <a:schemeClr val="bg2"/>
        </a:buClr>
        <a:buFont typeface="Wingdings" panose="05000000000000000000" pitchFamily="2" charset="2"/>
        <a:buChar char="§"/>
        <a:defRPr sz="1400" kern="1200" spc="-20" baseline="0">
          <a:solidFill>
            <a:schemeClr val="tx1"/>
          </a:solidFill>
          <a:latin typeface="Helvetica 75 Bold" panose="020B0804020202020204" pitchFamily="34" charset="0"/>
          <a:ea typeface="+mn-ea"/>
          <a:cs typeface="+mn-cs"/>
        </a:defRPr>
      </a:lvl3pPr>
      <a:lvl4pPr marL="407988" indent="-190500" algn="l" defTabSz="914400" rtl="0" eaLnBrk="1" latinLnBrk="0" hangingPunct="1">
        <a:lnSpc>
          <a:spcPct val="90000"/>
        </a:lnSpc>
        <a:spcBef>
          <a:spcPct val="20000"/>
        </a:spcBef>
        <a:buFont typeface="Arial" panose="020B0604020202020204" pitchFamily="34" charset="0"/>
        <a:buChar char="–"/>
        <a:defRPr sz="1400" kern="1200" spc="-20" baseline="0">
          <a:solidFill>
            <a:schemeClr val="tx1"/>
          </a:solidFill>
          <a:latin typeface="Helvetica 55 Roman" panose="000B0500000000000000" pitchFamily="34" charset="0"/>
          <a:ea typeface="+mn-ea"/>
          <a:cs typeface="+mn-cs"/>
        </a:defRPr>
      </a:lvl4pPr>
      <a:lvl5pPr marL="595313" indent="-173038" algn="l" defTabSz="914400" rtl="0" eaLnBrk="1" latinLnBrk="0" hangingPunct="1">
        <a:lnSpc>
          <a:spcPct val="90000"/>
        </a:lnSpc>
        <a:spcBef>
          <a:spcPct val="20000"/>
        </a:spcBef>
        <a:buClr>
          <a:schemeClr val="tx1"/>
        </a:buClr>
        <a:buFont typeface="Arial" panose="020B0604020202020204" pitchFamily="34" charset="0"/>
        <a:buChar char="–"/>
        <a:defRPr sz="1400" kern="1200" spc="-20" baseline="0">
          <a:solidFill>
            <a:schemeClr val="tx1"/>
          </a:solidFill>
          <a:latin typeface="Helvetica 55 Roman" panose="000B0500000000000000" pitchFamily="34" charset="0"/>
          <a:ea typeface="+mn-ea"/>
          <a:cs typeface="+mn-cs"/>
        </a:defRPr>
      </a:lvl5pPr>
      <a:lvl6pPr marL="800100" indent="-1905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Helvetica 55 Roman" panose="020B0604020202020204" pitchFamily="34" charset="0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cid:image008.png@01D54785.CAE90930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f.orange.pl/" TargetMode="External"/><Relationship Id="rId2" Type="http://schemas.openxmlformats.org/officeDocument/2006/relationships/hyperlink" Target="http://www.mf-szkolenie.orange.pl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anager.floty@orange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f.orange.pl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f.orange.pl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1"/>
                </a:solidFill>
              </a:rPr>
              <a:t>Orange</a:t>
            </a:r>
            <a:r>
              <a:rPr lang="pl-PL" dirty="0" smtClean="0">
                <a:solidFill>
                  <a:schemeClr val="accent1"/>
                </a:solidFill>
              </a:rPr>
              <a:t/>
            </a:r>
            <a:br>
              <a:rPr lang="pl-PL" dirty="0" smtClean="0">
                <a:solidFill>
                  <a:schemeClr val="accent1"/>
                </a:solidFill>
              </a:rPr>
            </a:br>
            <a:r>
              <a:rPr lang="en-GB" dirty="0" smtClean="0">
                <a:solidFill>
                  <a:schemeClr val="accent1"/>
                </a:solidFill>
              </a:rPr>
              <a:t>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aplikacja</a:t>
            </a:r>
            <a:br>
              <a:rPr lang="pl-PL" dirty="0" smtClean="0"/>
            </a:br>
            <a:r>
              <a:rPr lang="pl-PL" dirty="0" smtClean="0"/>
              <a:t>Manager Floty 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5868144" y="4659982"/>
            <a:ext cx="3028950" cy="306463"/>
          </a:xfrm>
        </p:spPr>
        <p:txBody>
          <a:bodyPr/>
          <a:lstStyle/>
          <a:p>
            <a:pPr algn="r"/>
            <a:r>
              <a:rPr lang="pl-PL" dirty="0" smtClean="0"/>
              <a:t>Sierpień</a:t>
            </a:r>
            <a:r>
              <a:rPr lang="en-GB" dirty="0" smtClean="0"/>
              <a:t> </a:t>
            </a:r>
            <a:r>
              <a:rPr lang="pl-PL" dirty="0" smtClean="0"/>
              <a:t>2019</a:t>
            </a:r>
            <a:endParaRPr lang="en-GB" dirty="0" smtClean="0"/>
          </a:p>
        </p:txBody>
      </p:sp>
      <p:pic>
        <p:nvPicPr>
          <p:cNvPr id="7" name="Obraz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483518"/>
            <a:ext cx="2841878" cy="3038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777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Aplikacja  Manager Floty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pl-PL" dirty="0" smtClean="0">
                <a:solidFill>
                  <a:schemeClr val="tx1"/>
                </a:solidFill>
              </a:rPr>
              <a:t>Faktury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313200" y="1181100"/>
            <a:ext cx="4762856" cy="3370262"/>
          </a:xfrm>
        </p:spPr>
        <p:txBody>
          <a:bodyPr/>
          <a:lstStyle/>
          <a:p>
            <a:pPr lvl="2"/>
            <a:r>
              <a:rPr lang="pl-PL" dirty="0" smtClean="0"/>
              <a:t>Wyświetlenie </a:t>
            </a:r>
            <a:r>
              <a:rPr lang="pl-PL" dirty="0"/>
              <a:t>listy </a:t>
            </a:r>
            <a:r>
              <a:rPr lang="pl-PL" dirty="0" smtClean="0"/>
              <a:t>faktur</a:t>
            </a:r>
          </a:p>
          <a:p>
            <a:pPr lvl="3"/>
            <a:r>
              <a:rPr lang="pl-PL" dirty="0" smtClean="0"/>
              <a:t>faktura </a:t>
            </a:r>
            <a:r>
              <a:rPr lang="pl-PL" dirty="0"/>
              <a:t>VAT - w formacie PDF</a:t>
            </a:r>
          </a:p>
          <a:p>
            <a:pPr lvl="3"/>
            <a:r>
              <a:rPr lang="pl-PL" dirty="0" smtClean="0"/>
              <a:t>zestawienie </a:t>
            </a:r>
            <a:r>
              <a:rPr lang="pl-PL" dirty="0"/>
              <a:t>dla konta - załącznik w formacie PDF</a:t>
            </a:r>
          </a:p>
          <a:p>
            <a:pPr lvl="3"/>
            <a:r>
              <a:rPr lang="pl-PL" dirty="0" smtClean="0"/>
              <a:t>rachunek </a:t>
            </a:r>
            <a:r>
              <a:rPr lang="pl-PL" dirty="0"/>
              <a:t>szczegółowy - załącznik w formacie PDF</a:t>
            </a:r>
          </a:p>
          <a:p>
            <a:pPr lvl="3"/>
            <a:r>
              <a:rPr lang="pl-PL" dirty="0" smtClean="0"/>
              <a:t>e-billing</a:t>
            </a:r>
            <a:endParaRPr lang="pl-PL" dirty="0"/>
          </a:p>
          <a:p>
            <a:pPr lvl="2"/>
            <a:r>
              <a:rPr lang="pl-PL" dirty="0" smtClean="0"/>
              <a:t>Zamówienia </a:t>
            </a:r>
            <a:r>
              <a:rPr lang="pl-PL" dirty="0"/>
              <a:t>dokumentów dla konta/wielu </a:t>
            </a:r>
            <a:r>
              <a:rPr lang="pl-PL" dirty="0" smtClean="0"/>
              <a:t>kont</a:t>
            </a:r>
          </a:p>
          <a:p>
            <a:pPr lvl="3"/>
            <a:r>
              <a:rPr lang="pl-PL" dirty="0" smtClean="0"/>
              <a:t>Zaznaczając </a:t>
            </a:r>
            <a:r>
              <a:rPr lang="pl-PL" dirty="0"/>
              <a:t>przedział okresu rozliczeniowego 30 dniowego pokażą nam się wszystkie dostępne dokumenty dla danego konta/dla wielu kont. Zrealizowane dokumenty będą dostępne w historii zamawianych dokumentów poniżej listy </a:t>
            </a:r>
            <a:r>
              <a:rPr lang="pl-PL" dirty="0" smtClean="0"/>
              <a:t>faktur</a:t>
            </a:r>
          </a:p>
          <a:p>
            <a:pPr lvl="2"/>
            <a:r>
              <a:rPr lang="pl-PL" dirty="0"/>
              <a:t>Z</a:t>
            </a:r>
            <a:r>
              <a:rPr lang="pl-PL" dirty="0" smtClean="0"/>
              <a:t>amówienie </a:t>
            </a:r>
            <a:r>
              <a:rPr lang="pl-PL" dirty="0"/>
              <a:t>e-billingu</a:t>
            </a:r>
            <a:endParaRPr lang="pl-PL" dirty="0" smtClean="0"/>
          </a:p>
          <a:p>
            <a:pPr lvl="2"/>
            <a:endParaRPr lang="en-GB" dirty="0" smtClean="0"/>
          </a:p>
        </p:txBody>
      </p:sp>
      <p:pic>
        <p:nvPicPr>
          <p:cNvPr id="4" name="Obraz 3"/>
          <p:cNvPicPr/>
          <p:nvPr/>
        </p:nvPicPr>
        <p:blipFill>
          <a:blip r:embed="rId3"/>
          <a:stretch>
            <a:fillRect/>
          </a:stretch>
        </p:blipFill>
        <p:spPr>
          <a:xfrm>
            <a:off x="4932040" y="1059582"/>
            <a:ext cx="4138532" cy="2522463"/>
          </a:xfrm>
          <a:prstGeom prst="rect">
            <a:avLst/>
          </a:prstGeom>
        </p:spPr>
      </p:pic>
      <p:pic>
        <p:nvPicPr>
          <p:cNvPr id="5" name="Obraz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798069"/>
            <a:ext cx="5396111" cy="10443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12936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Aplikacja  Manager Floty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pl-PL" dirty="0" smtClean="0">
                <a:solidFill>
                  <a:schemeClr val="tx1"/>
                </a:solidFill>
              </a:rPr>
              <a:t>Raporty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313200" y="1181100"/>
            <a:ext cx="4114784" cy="3370262"/>
          </a:xfrm>
        </p:spPr>
        <p:txBody>
          <a:bodyPr/>
          <a:lstStyle/>
          <a:p>
            <a:pPr lvl="2"/>
            <a:r>
              <a:rPr lang="pl-PL" dirty="0"/>
              <a:t>Raporty z usług:</a:t>
            </a:r>
          </a:p>
          <a:p>
            <a:pPr lvl="3"/>
            <a:r>
              <a:rPr lang="pl-PL" dirty="0" smtClean="0"/>
              <a:t>Raport </a:t>
            </a:r>
            <a:r>
              <a:rPr lang="pl-PL" dirty="0"/>
              <a:t>z APN </a:t>
            </a:r>
          </a:p>
          <a:p>
            <a:pPr lvl="3"/>
            <a:r>
              <a:rPr lang="pl-PL" dirty="0" smtClean="0"/>
              <a:t>Raport </a:t>
            </a:r>
            <a:r>
              <a:rPr lang="pl-PL" dirty="0"/>
              <a:t>z usług parametryzowanych </a:t>
            </a:r>
          </a:p>
          <a:p>
            <a:pPr lvl="3"/>
            <a:r>
              <a:rPr lang="pl-PL" dirty="0" smtClean="0"/>
              <a:t>Raport </a:t>
            </a:r>
            <a:r>
              <a:rPr lang="pl-PL" dirty="0"/>
              <a:t>z SIM PUK </a:t>
            </a:r>
          </a:p>
          <a:p>
            <a:pPr lvl="3"/>
            <a:r>
              <a:rPr lang="pl-PL" dirty="0" smtClean="0"/>
              <a:t>Raport </a:t>
            </a:r>
            <a:r>
              <a:rPr lang="pl-PL" dirty="0"/>
              <a:t>z aktywnych usług dla numeru </a:t>
            </a:r>
          </a:p>
          <a:p>
            <a:pPr lvl="2"/>
            <a:r>
              <a:rPr lang="pl-PL" dirty="0"/>
              <a:t>Raporty z użycia:</a:t>
            </a:r>
          </a:p>
          <a:p>
            <a:pPr lvl="3"/>
            <a:r>
              <a:rPr lang="pl-PL" dirty="0" smtClean="0"/>
              <a:t>Raport </a:t>
            </a:r>
            <a:r>
              <a:rPr lang="pl-PL" dirty="0"/>
              <a:t>ze szczegółami połączeń za dzień poprzedni</a:t>
            </a:r>
          </a:p>
          <a:p>
            <a:pPr lvl="3"/>
            <a:r>
              <a:rPr lang="pl-PL" dirty="0" smtClean="0"/>
              <a:t>Raport </a:t>
            </a:r>
            <a:r>
              <a:rPr lang="pl-PL" dirty="0"/>
              <a:t>z wykorzystania środków z BOX</a:t>
            </a:r>
          </a:p>
          <a:p>
            <a:pPr lvl="3"/>
            <a:r>
              <a:rPr lang="pl-PL" dirty="0" smtClean="0"/>
              <a:t>Raport </a:t>
            </a:r>
            <a:r>
              <a:rPr lang="pl-PL" dirty="0"/>
              <a:t>z wystawionych faktur</a:t>
            </a:r>
          </a:p>
          <a:p>
            <a:pPr lvl="3"/>
            <a:r>
              <a:rPr lang="pl-PL" dirty="0" smtClean="0"/>
              <a:t>Raport </a:t>
            </a:r>
            <a:r>
              <a:rPr lang="pl-PL" dirty="0"/>
              <a:t>z bieżącego użycia</a:t>
            </a:r>
          </a:p>
          <a:p>
            <a:pPr lvl="3"/>
            <a:r>
              <a:rPr lang="pl-PL" dirty="0" smtClean="0"/>
              <a:t>Raport </a:t>
            </a:r>
            <a:r>
              <a:rPr lang="pl-PL" dirty="0"/>
              <a:t>z wykorzystania pakietów M2M</a:t>
            </a:r>
          </a:p>
          <a:p>
            <a:pPr lvl="3"/>
            <a:r>
              <a:rPr lang="pl-PL" dirty="0" smtClean="0"/>
              <a:t>Raport </a:t>
            </a:r>
            <a:r>
              <a:rPr lang="pl-PL" dirty="0"/>
              <a:t>z serwisów o podwyższonej płatności</a:t>
            </a:r>
          </a:p>
          <a:p>
            <a:pPr lvl="2"/>
            <a:endParaRPr lang="pl-PL" dirty="0" smtClean="0"/>
          </a:p>
          <a:p>
            <a:pPr lvl="2"/>
            <a:endParaRPr lang="en-GB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80384" y="1059582"/>
            <a:ext cx="4114784" cy="337026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1"/>
              </a:buClr>
              <a:buSzPct val="25000"/>
              <a:buFont typeface="Calibri" panose="020F0502020204030204" pitchFamily="34" charset="0"/>
              <a:buNone/>
              <a:tabLst/>
              <a:defRPr sz="1400" kern="1200" spc="-20" baseline="0">
                <a:solidFill>
                  <a:schemeClr val="bg2"/>
                </a:solidFill>
                <a:latin typeface="Helvetica 75 Bold" panose="020B0804020202020204" pitchFamily="34" charset="0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1"/>
              </a:buClr>
              <a:buSzPct val="25000"/>
              <a:buFont typeface="Calibri" panose="020F0502020204030204" pitchFamily="34" charset="0"/>
              <a:buNone/>
              <a:defRPr sz="1400" kern="1200" spc="-20" baseline="0">
                <a:solidFill>
                  <a:schemeClr val="tx1"/>
                </a:solidFill>
                <a:latin typeface="Helvetica 75 Bold" panose="020B0804020202020204" pitchFamily="34" charset="0"/>
                <a:ea typeface="+mn-ea"/>
                <a:cs typeface="+mn-cs"/>
              </a:defRPr>
            </a:lvl2pPr>
            <a:lvl3pPr marL="180975" indent="-180975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 kern="1200" spc="-20" baseline="0">
                <a:solidFill>
                  <a:schemeClr val="tx1"/>
                </a:solidFill>
                <a:latin typeface="Helvetica 75 Bold" panose="020B0804020202020204" pitchFamily="34" charset="0"/>
                <a:ea typeface="+mn-ea"/>
                <a:cs typeface="+mn-cs"/>
              </a:defRPr>
            </a:lvl3pPr>
            <a:lvl4pPr marL="407988" indent="-1905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–"/>
              <a:defRPr sz="1400" kern="1200" spc="-20" baseline="0">
                <a:solidFill>
                  <a:schemeClr val="tx1"/>
                </a:solidFill>
                <a:latin typeface="Helvetica 55 Roman" panose="000B0500000000000000" pitchFamily="34" charset="0"/>
                <a:ea typeface="+mn-ea"/>
                <a:cs typeface="+mn-cs"/>
              </a:defRPr>
            </a:lvl4pPr>
            <a:lvl5pPr marL="595313" indent="-173038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Char char="–"/>
              <a:defRPr sz="1400" kern="1200" spc="-20" baseline="0">
                <a:solidFill>
                  <a:schemeClr val="tx1"/>
                </a:solidFill>
                <a:latin typeface="Helvetica 55 Roman" panose="000B0500000000000000" pitchFamily="34" charset="0"/>
                <a:ea typeface="+mn-ea"/>
                <a:cs typeface="+mn-cs"/>
              </a:defRPr>
            </a:lvl5pPr>
            <a:lvl6pPr marL="800100" indent="-1905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Helvetica 55 Roman" panose="020B0604020202020204" pitchFamily="34" charset="0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r>
              <a:rPr lang="pl-PL" dirty="0"/>
              <a:t>Raporty </a:t>
            </a:r>
            <a:r>
              <a:rPr lang="pl-PL" dirty="0" err="1"/>
              <a:t>roamingowe</a:t>
            </a:r>
            <a:r>
              <a:rPr lang="pl-PL" dirty="0"/>
              <a:t>:</a:t>
            </a:r>
          </a:p>
          <a:p>
            <a:pPr lvl="3"/>
            <a:r>
              <a:rPr lang="pl-PL" dirty="0" smtClean="0"/>
              <a:t>Raport </a:t>
            </a:r>
            <a:r>
              <a:rPr lang="pl-PL" dirty="0"/>
              <a:t>z wykorzystania pakietów </a:t>
            </a:r>
            <a:r>
              <a:rPr lang="pl-PL" dirty="0" err="1"/>
              <a:t>roamingowych</a:t>
            </a:r>
            <a:r>
              <a:rPr lang="pl-PL" dirty="0"/>
              <a:t> na konto</a:t>
            </a:r>
          </a:p>
          <a:p>
            <a:pPr lvl="3"/>
            <a:r>
              <a:rPr lang="pl-PL" dirty="0" smtClean="0"/>
              <a:t>Raport </a:t>
            </a:r>
            <a:r>
              <a:rPr lang="pl-PL" dirty="0"/>
              <a:t>z wykorzystania pakietów </a:t>
            </a:r>
            <a:r>
              <a:rPr lang="pl-PL" dirty="0" err="1"/>
              <a:t>roamingowych</a:t>
            </a:r>
            <a:r>
              <a:rPr lang="pl-PL" dirty="0"/>
              <a:t> na kontrakt</a:t>
            </a:r>
          </a:p>
          <a:p>
            <a:pPr lvl="3"/>
            <a:r>
              <a:rPr lang="pl-PL" dirty="0" smtClean="0"/>
              <a:t>Raport </a:t>
            </a:r>
            <a:r>
              <a:rPr lang="pl-PL" dirty="0"/>
              <a:t>z indywidualnego limitu danych w </a:t>
            </a:r>
            <a:r>
              <a:rPr lang="pl-PL" dirty="0" err="1"/>
              <a:t>roamingu</a:t>
            </a:r>
            <a:r>
              <a:rPr lang="pl-PL" dirty="0"/>
              <a:t> (ABS)</a:t>
            </a:r>
          </a:p>
          <a:p>
            <a:pPr lvl="2"/>
            <a:r>
              <a:rPr lang="pl-PL" dirty="0"/>
              <a:t>Raport z planów taryfowych</a:t>
            </a:r>
          </a:p>
          <a:p>
            <a:pPr lvl="2"/>
            <a:r>
              <a:rPr lang="pl-PL" dirty="0"/>
              <a:t>Raport z transmisji danych w Polsce</a:t>
            </a:r>
          </a:p>
          <a:p>
            <a:pPr lvl="2"/>
            <a:endParaRPr lang="pl-PL" dirty="0" smtClean="0"/>
          </a:p>
          <a:p>
            <a:pPr lvl="2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802525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Aplikacja  Manager Floty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pl-PL" dirty="0" smtClean="0">
                <a:solidFill>
                  <a:schemeClr val="tx1"/>
                </a:solidFill>
              </a:rPr>
              <a:t>Grupy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313200" y="1181100"/>
            <a:ext cx="4114784" cy="3370262"/>
          </a:xfrm>
        </p:spPr>
        <p:txBody>
          <a:bodyPr/>
          <a:lstStyle/>
          <a:p>
            <a:pPr marL="0" lvl="2" indent="0">
              <a:buNone/>
            </a:pPr>
            <a:r>
              <a:rPr lang="pl-PL" dirty="0"/>
              <a:t>W aplikacji Administratora istnieje możliwość tworzenia </a:t>
            </a:r>
            <a:r>
              <a:rPr lang="pl-PL" dirty="0">
                <a:solidFill>
                  <a:srgbClr val="FF7900"/>
                </a:solidFill>
              </a:rPr>
              <a:t>grup użytkowników. </a:t>
            </a:r>
            <a:endParaRPr lang="pl-PL" dirty="0" smtClean="0">
              <a:solidFill>
                <a:srgbClr val="FF7900"/>
              </a:solidFill>
            </a:endParaRPr>
          </a:p>
          <a:p>
            <a:pPr marL="0" lvl="2" indent="0">
              <a:buNone/>
            </a:pPr>
            <a:r>
              <a:rPr lang="pl-PL" dirty="0" smtClean="0"/>
              <a:t>Grupy </a:t>
            </a:r>
            <a:r>
              <a:rPr lang="pl-PL" dirty="0"/>
              <a:t>takie można modyfikować z poziomu aplikacji administratora FM w module Usługi. Każdy administrator może skonfigurować własną grupę kontraktów i dowiązać do nich kontrakty z kont, do których administrowania ma uprawnienia. </a:t>
            </a:r>
            <a:endParaRPr lang="pl-PL" dirty="0" smtClean="0"/>
          </a:p>
          <a:p>
            <a:pPr marL="0" lvl="2" indent="0">
              <a:buNone/>
            </a:pPr>
            <a:r>
              <a:rPr lang="pl-PL" dirty="0"/>
              <a:t>W ramach jednej grupy mogą znajdować się kontrakty z wielu kont. Istnieje także możliwość dołączenia całych kont.</a:t>
            </a:r>
          </a:p>
          <a:p>
            <a:pPr marL="0" lvl="2" indent="0">
              <a:buNone/>
            </a:pPr>
            <a:endParaRPr lang="pl-PL" dirty="0" smtClean="0"/>
          </a:p>
          <a:p>
            <a:pPr lvl="2"/>
            <a:endParaRPr lang="en-GB" dirty="0" smtClean="0"/>
          </a:p>
        </p:txBody>
      </p:sp>
      <p:pic>
        <p:nvPicPr>
          <p:cNvPr id="6" name="Obraz 5" descr="2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726" b="27957"/>
          <a:stretch>
            <a:fillRect/>
          </a:stretch>
        </p:blipFill>
        <p:spPr bwMode="auto">
          <a:xfrm>
            <a:off x="4427984" y="2139702"/>
            <a:ext cx="4589418" cy="289065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02476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Aplikacja  Manager Floty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pl-PL" dirty="0" smtClean="0">
                <a:solidFill>
                  <a:schemeClr val="tx1"/>
                </a:solidFill>
              </a:rPr>
              <a:t>Usługi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313200" y="1181100"/>
            <a:ext cx="7571168" cy="3370262"/>
          </a:xfrm>
        </p:spPr>
        <p:txBody>
          <a:bodyPr/>
          <a:lstStyle/>
          <a:p>
            <a:pPr marL="0" lvl="2" indent="0">
              <a:buNone/>
            </a:pPr>
            <a:r>
              <a:rPr lang="pl-PL" dirty="0">
                <a:solidFill>
                  <a:srgbClr val="FF7900"/>
                </a:solidFill>
              </a:rPr>
              <a:t>Moduł „usługi” służy do zarządzania usługami</a:t>
            </a:r>
            <a:r>
              <a:rPr lang="pl-PL" dirty="0"/>
              <a:t>. Można dokonywać operacji na konkretnym jednym numerze telefonu (operacje pojedyncze) lub na kilku na raz (operacje masowe</a:t>
            </a:r>
            <a:r>
              <a:rPr lang="pl-PL" dirty="0" smtClean="0"/>
              <a:t>).</a:t>
            </a:r>
          </a:p>
          <a:p>
            <a:pPr lvl="2"/>
            <a:r>
              <a:rPr lang="pl-PL" dirty="0" smtClean="0"/>
              <a:t>Wyświetlenie </a:t>
            </a:r>
            <a:r>
              <a:rPr lang="pl-PL" dirty="0"/>
              <a:t>listy usług (operacje masowe</a:t>
            </a:r>
            <a:r>
              <a:rPr lang="pl-PL" dirty="0" smtClean="0"/>
              <a:t>)</a:t>
            </a:r>
          </a:p>
          <a:p>
            <a:pPr lvl="2"/>
            <a:r>
              <a:rPr lang="pl-PL" dirty="0"/>
              <a:t>Dokonywanie operacji masowych na usłudze</a:t>
            </a:r>
          </a:p>
          <a:p>
            <a:pPr lvl="3"/>
            <a:r>
              <a:rPr lang="pl-PL" dirty="0"/>
              <a:t>przez wpisanie ręcznie numeru </a:t>
            </a:r>
            <a:r>
              <a:rPr lang="pl-PL" dirty="0" smtClean="0"/>
              <a:t>MSISDN</a:t>
            </a:r>
          </a:p>
          <a:p>
            <a:pPr lvl="3"/>
            <a:r>
              <a:rPr lang="pl-PL" dirty="0"/>
              <a:t>poprzez wybranie kontraktów ze wszystkich kont, jakimi zarządza dany Administrator</a:t>
            </a:r>
          </a:p>
          <a:p>
            <a:pPr lvl="3"/>
            <a:r>
              <a:rPr lang="pl-PL" dirty="0"/>
              <a:t>przez wybór kontraktów przynależących do grup, jakie skonfigurował sobie Administrator</a:t>
            </a:r>
          </a:p>
          <a:p>
            <a:pPr lvl="2"/>
            <a:r>
              <a:rPr lang="pl-PL" dirty="0"/>
              <a:t>Listy ulubionych </a:t>
            </a:r>
            <a:r>
              <a:rPr lang="pl-PL" dirty="0" smtClean="0"/>
              <a:t>usług</a:t>
            </a:r>
          </a:p>
          <a:p>
            <a:pPr lvl="2"/>
            <a:r>
              <a:rPr lang="pl-PL" dirty="0"/>
              <a:t>Wyświetlenie listy usług (operacje pojedyncze</a:t>
            </a:r>
            <a:r>
              <a:rPr lang="pl-PL" dirty="0" smtClean="0"/>
              <a:t>)</a:t>
            </a:r>
          </a:p>
          <a:p>
            <a:pPr lvl="2"/>
            <a:r>
              <a:rPr lang="pl-PL" dirty="0"/>
              <a:t>Szczegóły usługi - operacje </a:t>
            </a:r>
            <a:r>
              <a:rPr lang="pl-PL" dirty="0" smtClean="0"/>
              <a:t>pojedyncze</a:t>
            </a:r>
          </a:p>
          <a:p>
            <a:pPr lvl="2"/>
            <a:r>
              <a:rPr lang="pl-PL" dirty="0"/>
              <a:t>Aktywacja, modyfikacja i dezaktywacja - operacje </a:t>
            </a:r>
            <a:r>
              <a:rPr lang="pl-PL" dirty="0" smtClean="0"/>
              <a:t>pojedyncze</a:t>
            </a:r>
          </a:p>
          <a:p>
            <a:pPr lvl="2"/>
            <a:r>
              <a:rPr lang="pl-PL" dirty="0"/>
              <a:t>Wyświetlenie historii </a:t>
            </a:r>
            <a:r>
              <a:rPr lang="pl-PL" dirty="0" smtClean="0"/>
              <a:t>zmian</a:t>
            </a:r>
          </a:p>
          <a:p>
            <a:pPr lvl="2"/>
            <a:r>
              <a:rPr lang="pl-PL" dirty="0"/>
              <a:t>Zarządzanie usługą Biznes </a:t>
            </a:r>
            <a:r>
              <a:rPr lang="pl-PL" dirty="0" smtClean="0"/>
              <a:t>Grupa</a:t>
            </a:r>
          </a:p>
          <a:p>
            <a:pPr lvl="2"/>
            <a:r>
              <a:rPr lang="pl-PL" dirty="0"/>
              <a:t>Zarządzanie usługami konta</a:t>
            </a:r>
          </a:p>
          <a:p>
            <a:pPr lvl="2"/>
            <a:endParaRPr lang="pl-PL" dirty="0"/>
          </a:p>
          <a:p>
            <a:pPr lvl="2"/>
            <a:endParaRPr lang="pl-PL" dirty="0"/>
          </a:p>
          <a:p>
            <a:pPr lvl="2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188171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Aplikacja  Manager Floty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pl-PL" dirty="0">
                <a:solidFill>
                  <a:schemeClr val="tx1"/>
                </a:solidFill>
              </a:rPr>
              <a:t>Poczta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313200" y="1181100"/>
            <a:ext cx="3898760" cy="2182738"/>
          </a:xfrm>
        </p:spPr>
        <p:txBody>
          <a:bodyPr/>
          <a:lstStyle/>
          <a:p>
            <a:pPr marL="0" lvl="2" indent="0">
              <a:buNone/>
            </a:pPr>
            <a:r>
              <a:rPr lang="pl-PL" dirty="0" smtClean="0"/>
              <a:t>Moduł do zarzadzania kontaktem z poziomu Manager Floty do Orange</a:t>
            </a:r>
          </a:p>
          <a:p>
            <a:pPr lvl="2"/>
            <a:r>
              <a:rPr lang="pl-PL" dirty="0" smtClean="0"/>
              <a:t>Przeglądanie </a:t>
            </a:r>
            <a:r>
              <a:rPr lang="pl-PL" dirty="0"/>
              <a:t>listy wiadomości </a:t>
            </a:r>
            <a:r>
              <a:rPr lang="pl-PL" dirty="0" smtClean="0"/>
              <a:t>odebranych</a:t>
            </a:r>
          </a:p>
          <a:p>
            <a:pPr lvl="2"/>
            <a:r>
              <a:rPr lang="pl-PL" dirty="0"/>
              <a:t>Przeglądanie listy wiadomości wysłanych</a:t>
            </a:r>
          </a:p>
          <a:p>
            <a:pPr lvl="2"/>
            <a:r>
              <a:rPr lang="pl-PL" dirty="0"/>
              <a:t>Wyświetlenie treści pojedynczej wiadomości</a:t>
            </a:r>
          </a:p>
          <a:p>
            <a:pPr lvl="2"/>
            <a:r>
              <a:rPr lang="pl-PL" dirty="0"/>
              <a:t>Wyszukiwanie </a:t>
            </a:r>
            <a:r>
              <a:rPr lang="pl-PL" dirty="0" smtClean="0"/>
              <a:t>wiadomości</a:t>
            </a:r>
          </a:p>
          <a:p>
            <a:pPr lvl="2"/>
            <a:r>
              <a:rPr lang="pl-PL" dirty="0"/>
              <a:t>Wysłanie nowej wiadomości</a:t>
            </a:r>
          </a:p>
          <a:p>
            <a:pPr lvl="2"/>
            <a:r>
              <a:rPr lang="pl-PL" dirty="0"/>
              <a:t>Odpowiedź na wiadomość otrzymaną</a:t>
            </a:r>
          </a:p>
          <a:p>
            <a:pPr lvl="2"/>
            <a:endParaRPr lang="pl-PL" dirty="0" smtClean="0"/>
          </a:p>
        </p:txBody>
      </p:sp>
      <p:pic>
        <p:nvPicPr>
          <p:cNvPr id="5" name="Obraz 4"/>
          <p:cNvPicPr/>
          <p:nvPr/>
        </p:nvPicPr>
        <p:blipFill>
          <a:blip r:embed="rId3"/>
          <a:stretch>
            <a:fillRect/>
          </a:stretch>
        </p:blipFill>
        <p:spPr>
          <a:xfrm>
            <a:off x="1691680" y="3298507"/>
            <a:ext cx="5972810" cy="1453515"/>
          </a:xfrm>
          <a:prstGeom prst="rect">
            <a:avLst/>
          </a:prstGeom>
        </p:spPr>
      </p:pic>
      <p:pic>
        <p:nvPicPr>
          <p:cNvPr id="6" name="Obraz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915566"/>
            <a:ext cx="4346813" cy="26388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26078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Aplikacja  Manager Floty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pl-PL" dirty="0">
                <a:solidFill>
                  <a:schemeClr val="tx1"/>
                </a:solidFill>
              </a:rPr>
              <a:t>Administracja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313200" y="1181100"/>
            <a:ext cx="7571168" cy="382538"/>
          </a:xfrm>
        </p:spPr>
        <p:txBody>
          <a:bodyPr/>
          <a:lstStyle/>
          <a:p>
            <a:pPr marL="0" lvl="2" indent="0">
              <a:buNone/>
            </a:pPr>
            <a:r>
              <a:rPr lang="pl-PL" dirty="0">
                <a:solidFill>
                  <a:srgbClr val="FF7900"/>
                </a:solidFill>
              </a:rPr>
              <a:t>W module „administracja” </a:t>
            </a:r>
            <a:r>
              <a:rPr lang="pl-PL" dirty="0" smtClean="0"/>
              <a:t>można zmienić swoje hasło oraz wygenerować </a:t>
            </a:r>
            <a:r>
              <a:rPr lang="pl-PL" dirty="0"/>
              <a:t>raporty z ostatnich 100 logowań </a:t>
            </a:r>
            <a:r>
              <a:rPr lang="pl-PL" dirty="0" smtClean="0"/>
              <a:t>oraz </a:t>
            </a:r>
            <a:r>
              <a:rPr lang="pl-PL" dirty="0"/>
              <a:t>z akcji użytkownika. </a:t>
            </a:r>
            <a:r>
              <a:rPr lang="pl-PL" dirty="0" smtClean="0"/>
              <a:t> 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41214" y="1849811"/>
            <a:ext cx="3942754" cy="218273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1"/>
              </a:buClr>
              <a:buSzPct val="25000"/>
              <a:buFont typeface="Calibri" panose="020F0502020204030204" pitchFamily="34" charset="0"/>
              <a:buNone/>
              <a:tabLst/>
              <a:defRPr sz="1400" kern="1200" spc="-20" baseline="0">
                <a:solidFill>
                  <a:schemeClr val="bg2"/>
                </a:solidFill>
                <a:latin typeface="Helvetica 75 Bold" panose="020B0804020202020204" pitchFamily="34" charset="0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1"/>
              </a:buClr>
              <a:buSzPct val="25000"/>
              <a:buFont typeface="Calibri" panose="020F0502020204030204" pitchFamily="34" charset="0"/>
              <a:buNone/>
              <a:defRPr sz="1400" kern="1200" spc="-20" baseline="0">
                <a:solidFill>
                  <a:schemeClr val="tx1"/>
                </a:solidFill>
                <a:latin typeface="Helvetica 75 Bold" panose="020B0804020202020204" pitchFamily="34" charset="0"/>
                <a:ea typeface="+mn-ea"/>
                <a:cs typeface="+mn-cs"/>
              </a:defRPr>
            </a:lvl2pPr>
            <a:lvl3pPr marL="180975" indent="-180975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 kern="1200" spc="-20" baseline="0">
                <a:solidFill>
                  <a:schemeClr val="tx1"/>
                </a:solidFill>
                <a:latin typeface="Helvetica 75 Bold" panose="020B0804020202020204" pitchFamily="34" charset="0"/>
                <a:ea typeface="+mn-ea"/>
                <a:cs typeface="+mn-cs"/>
              </a:defRPr>
            </a:lvl3pPr>
            <a:lvl4pPr marL="407988" indent="-1905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–"/>
              <a:defRPr sz="1400" kern="1200" spc="-20" baseline="0">
                <a:solidFill>
                  <a:schemeClr val="tx1"/>
                </a:solidFill>
                <a:latin typeface="Helvetica 55 Roman" panose="000B0500000000000000" pitchFamily="34" charset="0"/>
                <a:ea typeface="+mn-ea"/>
                <a:cs typeface="+mn-cs"/>
              </a:defRPr>
            </a:lvl4pPr>
            <a:lvl5pPr marL="595313" indent="-173038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Char char="–"/>
              <a:defRPr sz="1400" kern="1200" spc="-20" baseline="0">
                <a:solidFill>
                  <a:schemeClr val="tx1"/>
                </a:solidFill>
                <a:latin typeface="Helvetica 55 Roman" panose="000B0500000000000000" pitchFamily="34" charset="0"/>
                <a:ea typeface="+mn-ea"/>
                <a:cs typeface="+mn-cs"/>
              </a:defRPr>
            </a:lvl5pPr>
            <a:lvl6pPr marL="800100" indent="-1905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Helvetica 55 Roman" panose="020B0604020202020204" pitchFamily="34" charset="0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>
              <a:buFont typeface="Wingdings" panose="05000000000000000000" pitchFamily="2" charset="2"/>
              <a:buNone/>
            </a:pPr>
            <a:r>
              <a:rPr lang="pl-PL" dirty="0" smtClean="0"/>
              <a:t>Jest również możliwość </a:t>
            </a:r>
            <a:r>
              <a:rPr lang="pl-PL" dirty="0" smtClean="0">
                <a:solidFill>
                  <a:srgbClr val="FF7900"/>
                </a:solidFill>
              </a:rPr>
              <a:t>delegowanie uprawnień innemu użytkownikowi</a:t>
            </a:r>
            <a:r>
              <a:rPr lang="pl-PL" dirty="0" smtClean="0"/>
              <a:t>, </a:t>
            </a:r>
            <a:r>
              <a:rPr lang="pl-PL" dirty="0"/>
              <a:t>określając zakres uprawnień w tym uprawnienia do:</a:t>
            </a:r>
          </a:p>
          <a:p>
            <a:pPr lvl="2"/>
            <a:r>
              <a:rPr lang="pl-PL" dirty="0" smtClean="0"/>
              <a:t>zarzadzania </a:t>
            </a:r>
            <a:r>
              <a:rPr lang="pl-PL" dirty="0"/>
              <a:t>usługami specjalnymi,</a:t>
            </a:r>
          </a:p>
          <a:p>
            <a:pPr lvl="2"/>
            <a:r>
              <a:rPr lang="pl-PL" dirty="0" smtClean="0"/>
              <a:t>grupami</a:t>
            </a:r>
            <a:r>
              <a:rPr lang="pl-PL" dirty="0"/>
              <a:t>,</a:t>
            </a:r>
          </a:p>
          <a:p>
            <a:pPr lvl="2"/>
            <a:r>
              <a:rPr lang="pl-PL" dirty="0" smtClean="0"/>
              <a:t>dostępem </a:t>
            </a:r>
            <a:r>
              <a:rPr lang="pl-PL" dirty="0"/>
              <a:t>do modułów Managera Floty z uwzględnieniem dostępu do subkont i z określeniem modułów do zmian/odczytu</a:t>
            </a:r>
            <a:r>
              <a:rPr lang="pl-PL" dirty="0" smtClean="0"/>
              <a:t>.</a:t>
            </a:r>
          </a:p>
          <a:p>
            <a:pPr lvl="2"/>
            <a:endParaRPr lang="pl-PL" dirty="0"/>
          </a:p>
          <a:p>
            <a:pPr marL="0" lvl="2" indent="0">
              <a:buNone/>
            </a:pPr>
            <a:r>
              <a:rPr lang="pl-PL" dirty="0" smtClean="0"/>
              <a:t>W tym miejscu znajdziesz również plik Pomocy i dane dotyczące </a:t>
            </a:r>
            <a:r>
              <a:rPr lang="pl-PL" dirty="0" smtClean="0">
                <a:solidFill>
                  <a:srgbClr val="FF7900"/>
                </a:solidFill>
              </a:rPr>
              <a:t>postanowień RODO</a:t>
            </a:r>
            <a:r>
              <a:rPr lang="pl-PL" dirty="0" smtClean="0"/>
              <a:t>.</a:t>
            </a:r>
            <a:endParaRPr lang="pl-PL" dirty="0"/>
          </a:p>
          <a:p>
            <a:pPr marL="0" lvl="2" indent="0">
              <a:buFont typeface="Wingdings" panose="05000000000000000000" pitchFamily="2" charset="2"/>
              <a:buNone/>
            </a:pPr>
            <a:endParaRPr lang="pl-PL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3" y="2499742"/>
            <a:ext cx="4867025" cy="1251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1885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Aplikacja  Manager Floty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pl-PL" dirty="0">
                <a:solidFill>
                  <a:schemeClr val="tx1"/>
                </a:solidFill>
              </a:rPr>
              <a:t>Zgłoszenia administracyjne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313200" y="1181100"/>
            <a:ext cx="7571168" cy="2182738"/>
          </a:xfrm>
        </p:spPr>
        <p:txBody>
          <a:bodyPr/>
          <a:lstStyle/>
          <a:p>
            <a:pPr marL="0" lvl="2" indent="0">
              <a:buNone/>
            </a:pPr>
            <a:r>
              <a:rPr lang="pl-PL" dirty="0"/>
              <a:t>Aplikacja Manager Floty zawiera rozbudowany moduł do obsługi </a:t>
            </a:r>
            <a:r>
              <a:rPr lang="pl-PL" dirty="0" smtClean="0"/>
              <a:t>zgłoszeń administracyjnych.</a:t>
            </a:r>
          </a:p>
          <a:p>
            <a:pPr marL="0" lvl="2" indent="0">
              <a:buNone/>
            </a:pPr>
            <a:r>
              <a:rPr lang="pl-PL" dirty="0" smtClean="0">
                <a:solidFill>
                  <a:srgbClr val="FF7900"/>
                </a:solidFill>
              </a:rPr>
              <a:t>Jest to moduł </a:t>
            </a:r>
            <a:r>
              <a:rPr lang="pl-PL" dirty="0">
                <a:solidFill>
                  <a:srgbClr val="FF7900"/>
                </a:solidFill>
              </a:rPr>
              <a:t>służący do kontaktu z Orange Polska w zakresie zapytań i uwag dla procesu reklamacji. </a:t>
            </a:r>
            <a:r>
              <a:rPr lang="pl-PL" dirty="0"/>
              <a:t>Mamy możliwość wysłania  zgłoszenia oraz podejrzenia statusów oraz szczegółów swoich zgłoszeń </a:t>
            </a:r>
            <a:r>
              <a:rPr lang="pl-PL" dirty="0" smtClean="0"/>
              <a:t>administracyjnych.    </a:t>
            </a:r>
            <a:endParaRPr lang="pl-PL" dirty="0"/>
          </a:p>
          <a:p>
            <a:pPr marL="0" lvl="2" indent="0">
              <a:buNone/>
            </a:pPr>
            <a:endParaRPr lang="pl-PL" dirty="0" smtClean="0"/>
          </a:p>
          <a:p>
            <a:pPr marL="0" lvl="2" indent="0">
              <a:buNone/>
            </a:pPr>
            <a:r>
              <a:rPr lang="pl-PL" dirty="0"/>
              <a:t> </a:t>
            </a:r>
            <a:endParaRPr lang="pl-PL" dirty="0" smtClean="0"/>
          </a:p>
        </p:txBody>
      </p:sp>
      <p:pic>
        <p:nvPicPr>
          <p:cNvPr id="6" name="Obraz 5" descr="cid:image007.png@01D53599.E7955690"/>
          <p:cNvPicPr/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283718"/>
            <a:ext cx="2200275" cy="24193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3425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Aplikacja  Manager Floty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pl-PL" dirty="0" smtClean="0">
                <a:solidFill>
                  <a:schemeClr val="tx1"/>
                </a:solidFill>
              </a:rPr>
              <a:t>Zgłoszenia  </a:t>
            </a:r>
            <a:r>
              <a:rPr lang="pl-PL" dirty="0">
                <a:solidFill>
                  <a:schemeClr val="tx1"/>
                </a:solidFill>
              </a:rPr>
              <a:t>techniczne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313200" y="1181100"/>
            <a:ext cx="3970768" cy="3118842"/>
          </a:xfrm>
        </p:spPr>
        <p:txBody>
          <a:bodyPr/>
          <a:lstStyle/>
          <a:p>
            <a:pPr marL="0" lvl="2" indent="0">
              <a:buNone/>
            </a:pPr>
            <a:r>
              <a:rPr lang="pl-PL" dirty="0"/>
              <a:t>Aplikacja Manager Floty zawiera rozbudowany moduł do obsługi </a:t>
            </a:r>
            <a:r>
              <a:rPr lang="pl-PL" dirty="0" smtClean="0"/>
              <a:t>zgłoszeń technicznych.</a:t>
            </a:r>
          </a:p>
          <a:p>
            <a:pPr marL="0" lvl="2" indent="0">
              <a:buNone/>
            </a:pPr>
            <a:endParaRPr lang="pl-PL" dirty="0" smtClean="0"/>
          </a:p>
          <a:p>
            <a:pPr marL="0" lvl="2" indent="0">
              <a:buNone/>
            </a:pPr>
            <a:r>
              <a:rPr lang="pl-PL" dirty="0" smtClean="0"/>
              <a:t>Jest moduł </a:t>
            </a:r>
            <a:r>
              <a:rPr lang="pl-PL" dirty="0"/>
              <a:t>służący do kontaktu z Orange Polska w zakresie:</a:t>
            </a:r>
          </a:p>
          <a:p>
            <a:pPr lvl="2"/>
            <a:r>
              <a:rPr lang="pl-PL" dirty="0" smtClean="0"/>
              <a:t>sprawdzenia </a:t>
            </a:r>
            <a:r>
              <a:rPr lang="pl-PL" dirty="0">
                <a:solidFill>
                  <a:schemeClr val="bg2"/>
                </a:solidFill>
              </a:rPr>
              <a:t>statusu usług na danej karcie SIM </a:t>
            </a:r>
            <a:r>
              <a:rPr lang="pl-PL" dirty="0"/>
              <a:t>(tzw. autodiagnostyka)</a:t>
            </a:r>
          </a:p>
          <a:p>
            <a:pPr lvl="2"/>
            <a:r>
              <a:rPr lang="pl-PL" dirty="0" smtClean="0"/>
              <a:t>sprawdzenia </a:t>
            </a:r>
            <a:r>
              <a:rPr lang="pl-PL" dirty="0">
                <a:solidFill>
                  <a:schemeClr val="bg2"/>
                </a:solidFill>
              </a:rPr>
              <a:t>zarejestrowanych incydentów, prac planowych czy pogorszenia jakości </a:t>
            </a:r>
            <a:r>
              <a:rPr lang="pl-PL" dirty="0"/>
              <a:t>po stronie Orange we wskazanej lokalizacji   </a:t>
            </a:r>
          </a:p>
          <a:p>
            <a:pPr lvl="2"/>
            <a:r>
              <a:rPr lang="pl-PL" dirty="0" smtClean="0">
                <a:solidFill>
                  <a:schemeClr val="bg2"/>
                </a:solidFill>
              </a:rPr>
              <a:t>rejestracji </a:t>
            </a:r>
            <a:r>
              <a:rPr lang="pl-PL" dirty="0">
                <a:solidFill>
                  <a:schemeClr val="bg2"/>
                </a:solidFill>
              </a:rPr>
              <a:t>i przekazania do realizacji usterki sieciowej</a:t>
            </a:r>
            <a:r>
              <a:rPr lang="pl-PL" dirty="0"/>
              <a:t>, a następnie sprawdzenie statusu realizacji</a:t>
            </a:r>
          </a:p>
          <a:p>
            <a:pPr marL="0" lvl="2" indent="0">
              <a:buNone/>
            </a:pPr>
            <a:endParaRPr lang="pl-PL" dirty="0"/>
          </a:p>
          <a:p>
            <a:pPr marL="0" lvl="2" indent="0">
              <a:buNone/>
            </a:pPr>
            <a:endParaRPr lang="pl-PL" dirty="0" smtClean="0"/>
          </a:p>
          <a:p>
            <a:pPr marL="0" lvl="2" indent="0">
              <a:buNone/>
            </a:pPr>
            <a:r>
              <a:rPr lang="pl-PL" dirty="0"/>
              <a:t> </a:t>
            </a:r>
            <a:endParaRPr lang="pl-PL" dirty="0" smtClean="0"/>
          </a:p>
        </p:txBody>
      </p:sp>
      <p:pic>
        <p:nvPicPr>
          <p:cNvPr id="5" name="Obraz 4" descr="C:\Users\koziorem\AppData\Local\Microsoft\Windows\INetCache\IE\673CK21G\MF 3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4821" y="915566"/>
            <a:ext cx="4824536" cy="3600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03133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Aplikacja  Manager Floty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pl-PL" dirty="0" smtClean="0">
                <a:solidFill>
                  <a:schemeClr val="tx1"/>
                </a:solidFill>
              </a:rPr>
              <a:t>Wylogowanie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5" name="Obraz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5012" y="1676400"/>
            <a:ext cx="5133975" cy="1790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88801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Dziękujemy</a:t>
            </a:r>
            <a:endParaRPr lang="en-GB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14325" y="2704144"/>
            <a:ext cx="7426027" cy="1235758"/>
          </a:xfrm>
        </p:spPr>
        <p:txBody>
          <a:bodyPr/>
          <a:lstStyle/>
          <a:p>
            <a:r>
              <a:rPr lang="pl-PL" sz="1800" dirty="0"/>
              <a:t>Kontakt </a:t>
            </a:r>
          </a:p>
          <a:p>
            <a:r>
              <a:rPr lang="pl-PL" sz="1200" dirty="0"/>
              <a:t>Więcej informacji znajdziesz pod adresem  </a:t>
            </a:r>
            <a:r>
              <a:rPr lang="pl-PL" sz="1200" dirty="0">
                <a:hlinkClick r:id="rId2"/>
              </a:rPr>
              <a:t>http://www.mf-szkolenie.orange.pl</a:t>
            </a:r>
            <a:r>
              <a:rPr lang="pl-PL" sz="1200" dirty="0" smtClean="0">
                <a:hlinkClick r:id="rId2"/>
              </a:rPr>
              <a:t>/</a:t>
            </a:r>
            <a:endParaRPr lang="pl-PL" sz="1200" dirty="0" smtClean="0"/>
          </a:p>
          <a:p>
            <a:r>
              <a:rPr lang="pl-PL" sz="1200" dirty="0" smtClean="0"/>
              <a:t>Aby </a:t>
            </a:r>
            <a:r>
              <a:rPr lang="pl-PL" sz="1200" dirty="0"/>
              <a:t>się zalogować, wejdź na stronę: </a:t>
            </a:r>
            <a:r>
              <a:rPr lang="pl-PL" sz="1200" dirty="0">
                <a:hlinkClick r:id="rId3"/>
              </a:rPr>
              <a:t>https://www.mf.orange.pl</a:t>
            </a:r>
            <a:endParaRPr lang="pl-PL" sz="1200" dirty="0"/>
          </a:p>
          <a:p>
            <a:r>
              <a:rPr lang="pl-PL" sz="1200" dirty="0"/>
              <a:t>Aby zamówić, skontaktuj się ze swoim opiekunem lub napisz na adres </a:t>
            </a:r>
            <a:r>
              <a:rPr lang="pl-PL" sz="1200" dirty="0" smtClean="0">
                <a:hlinkClick r:id="rId4"/>
              </a:rPr>
              <a:t>manager.floty@orange.com</a:t>
            </a:r>
            <a:endParaRPr lang="pl-PL" sz="1200" dirty="0" smtClean="0"/>
          </a:p>
          <a:p>
            <a:r>
              <a:rPr lang="pl-PL" sz="1200" dirty="0" smtClean="0"/>
              <a:t> 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069602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6" y="1181101"/>
            <a:ext cx="5481810" cy="2470769"/>
          </a:xfrm>
        </p:spPr>
        <p:txBody>
          <a:bodyPr/>
          <a:lstStyle/>
          <a:p>
            <a:r>
              <a:rPr lang="pl-PL" dirty="0" smtClean="0">
                <a:solidFill>
                  <a:srgbClr val="FF7900"/>
                </a:solidFill>
              </a:rPr>
              <a:t>Aplikacja  Manager Floty 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to wygodne narzędzie pozwalające efektywnie zarządzać firmowymi numerami telefonów. Dzięki szczegółowym informacjom o wszystkich numerach umożliwia kontrolowanie wydatków i błyskawiczną reakcję na zmianę sytuacji w firmie. </a:t>
            </a:r>
          </a:p>
          <a:p>
            <a:endParaRPr lang="pl-PL" dirty="0">
              <a:solidFill>
                <a:schemeClr val="tx1"/>
              </a:solidFill>
            </a:endParaRPr>
          </a:p>
          <a:p>
            <a:r>
              <a:rPr lang="pl-PL" dirty="0" smtClean="0">
                <a:solidFill>
                  <a:schemeClr val="tx1"/>
                </a:solidFill>
              </a:rPr>
              <a:t>Aby korzystać z aplikacji  należy dokonać wstępnej autoryzacji i zalogować się na stronie </a:t>
            </a:r>
          </a:p>
          <a:p>
            <a:r>
              <a:rPr lang="pl-PL" dirty="0" smtClean="0">
                <a:solidFill>
                  <a:schemeClr val="tx1"/>
                </a:solidFill>
                <a:hlinkClick r:id="rId3"/>
              </a:rPr>
              <a:t>https://www.mf.orange.pl</a:t>
            </a:r>
            <a:endParaRPr lang="pl-PL" dirty="0" smtClean="0">
              <a:solidFill>
                <a:schemeClr val="tx1"/>
              </a:solidFill>
            </a:endParaRPr>
          </a:p>
          <a:p>
            <a:endParaRPr lang="pl-PL" dirty="0">
              <a:solidFill>
                <a:schemeClr val="tx1"/>
              </a:solidFill>
            </a:endParaRPr>
          </a:p>
          <a:p>
            <a:endParaRPr lang="pl-PL" dirty="0" smtClean="0">
              <a:solidFill>
                <a:schemeClr val="tx1"/>
              </a:solidFill>
            </a:endParaRPr>
          </a:p>
          <a:p>
            <a:r>
              <a:rPr lang="pl-PL" dirty="0" smtClean="0"/>
              <a:t> 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Aplikacja  Manager Floty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pl-PL" dirty="0" smtClean="0">
                <a:solidFill>
                  <a:schemeClr val="tx1"/>
                </a:solidFill>
              </a:rPr>
              <a:t>O aplikacji 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904875"/>
            <a:ext cx="3333750" cy="333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2373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Aplikacja  Manager Floty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pl-PL" dirty="0" smtClean="0">
                <a:solidFill>
                  <a:schemeClr val="tx1"/>
                </a:solidFill>
              </a:rPr>
              <a:t>Wygoda i kontrola wydatków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313200" y="1181100"/>
            <a:ext cx="4546832" cy="3370262"/>
          </a:xfrm>
        </p:spPr>
        <p:txBody>
          <a:bodyPr/>
          <a:lstStyle/>
          <a:p>
            <a:r>
              <a:rPr lang="pl-PL" dirty="0" smtClean="0"/>
              <a:t>Wygoda</a:t>
            </a:r>
            <a:endParaRPr lang="en-GB" dirty="0" smtClean="0"/>
          </a:p>
          <a:p>
            <a:pPr lvl="2"/>
            <a:r>
              <a:rPr lang="pl-PL" dirty="0" smtClean="0"/>
              <a:t>Samodzielna aktywacja i dezaktywacja usług.</a:t>
            </a:r>
          </a:p>
          <a:p>
            <a:pPr lvl="2"/>
            <a:r>
              <a:rPr lang="pl-PL" dirty="0" smtClean="0"/>
              <a:t>Samodzielna zmiana parametrów usług.</a:t>
            </a:r>
          </a:p>
          <a:p>
            <a:pPr lvl="2"/>
            <a:r>
              <a:rPr lang="pl-PL" dirty="0" smtClean="0"/>
              <a:t>Błyskawiczna reakcja na zmianę potrzeb firmy.</a:t>
            </a:r>
          </a:p>
          <a:p>
            <a:pPr lvl="2"/>
            <a:r>
              <a:rPr lang="pl-PL" dirty="0" smtClean="0"/>
              <a:t>Kontrola on-line danych dotyczących konta, takich jak: aktywne numery, dane adresowe i usługi.</a:t>
            </a:r>
          </a:p>
          <a:p>
            <a:pPr lvl="2"/>
            <a:r>
              <a:rPr lang="pl-PL" dirty="0" smtClean="0"/>
              <a:t>Bezpośrednia </a:t>
            </a:r>
            <a:r>
              <a:rPr lang="pl-PL" dirty="0" smtClean="0"/>
              <a:t>komunikacja  </a:t>
            </a:r>
            <a:r>
              <a:rPr lang="pl-PL" dirty="0" smtClean="0"/>
              <a:t>z konsultantem </a:t>
            </a:r>
            <a:r>
              <a:rPr lang="pl-PL" dirty="0" smtClean="0"/>
              <a:t>Orange.</a:t>
            </a:r>
          </a:p>
          <a:p>
            <a:pPr lvl="2"/>
            <a:r>
              <a:rPr lang="pl-PL" dirty="0" smtClean="0"/>
              <a:t>Łatwa i intuicyjna obsługa aplikacji.</a:t>
            </a:r>
          </a:p>
          <a:p>
            <a:pPr lvl="2"/>
            <a:r>
              <a:rPr lang="pl-PL" dirty="0" smtClean="0"/>
              <a:t>Oszczędność </a:t>
            </a:r>
            <a:r>
              <a:rPr lang="pl-PL" dirty="0" smtClean="0"/>
              <a:t>czasu, brak konieczności  kontaktowania się bezpośrednio z Orange.</a:t>
            </a:r>
          </a:p>
          <a:p>
            <a:pPr lvl="2"/>
            <a:r>
              <a:rPr lang="pl-PL" dirty="0" smtClean="0"/>
              <a:t>Szybki, pełny dostęp do informacji o koncie abonenckim</a:t>
            </a:r>
            <a:r>
              <a:rPr lang="pl-PL" dirty="0" smtClean="0"/>
              <a:t>.</a:t>
            </a:r>
          </a:p>
          <a:p>
            <a:pPr lvl="2"/>
            <a:r>
              <a:rPr lang="pl-PL" dirty="0" smtClean="0"/>
              <a:t>Zarejestrujesz i przekażesz do realizacji usterkę sieciową, a następnie sprawdzisz jej status</a:t>
            </a:r>
          </a:p>
          <a:p>
            <a:pPr lvl="2"/>
            <a:endParaRPr lang="en-GB" dirty="0" smtClean="0"/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5076055" y="1181100"/>
            <a:ext cx="3753619" cy="3370262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1"/>
              </a:buClr>
              <a:buSzPct val="25000"/>
              <a:buFont typeface="Calibri" panose="020F0502020204030204" pitchFamily="34" charset="0"/>
              <a:buNone/>
              <a:tabLst/>
              <a:defRPr sz="1400" kern="1200" spc="-20" baseline="0">
                <a:solidFill>
                  <a:schemeClr val="bg2"/>
                </a:solidFill>
                <a:latin typeface="Helvetica 75 Bold" panose="020B0804020202020204" pitchFamily="34" charset="0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1"/>
              </a:buClr>
              <a:buSzPct val="25000"/>
              <a:buFont typeface="Calibri" panose="020F0502020204030204" pitchFamily="34" charset="0"/>
              <a:buNone/>
              <a:defRPr sz="1400" kern="1200" spc="-20" baseline="0">
                <a:solidFill>
                  <a:schemeClr val="tx1"/>
                </a:solidFill>
                <a:latin typeface="Helvetica 75 Bold" panose="020B0804020202020204" pitchFamily="34" charset="0"/>
                <a:ea typeface="+mn-ea"/>
                <a:cs typeface="+mn-cs"/>
              </a:defRPr>
            </a:lvl2pPr>
            <a:lvl3pPr marL="180975" indent="-180975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 kern="1200" spc="-20" baseline="0">
                <a:solidFill>
                  <a:schemeClr val="tx1"/>
                </a:solidFill>
                <a:latin typeface="Helvetica 75 Bold" panose="020B0804020202020204" pitchFamily="34" charset="0"/>
                <a:ea typeface="+mn-ea"/>
                <a:cs typeface="+mn-cs"/>
              </a:defRPr>
            </a:lvl3pPr>
            <a:lvl4pPr marL="407988" indent="-1905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–"/>
              <a:defRPr sz="1400" kern="1200" spc="-20" baseline="0">
                <a:solidFill>
                  <a:schemeClr val="tx1"/>
                </a:solidFill>
                <a:latin typeface="Helvetica 55 Roman" panose="000B0500000000000000" pitchFamily="34" charset="0"/>
                <a:ea typeface="+mn-ea"/>
                <a:cs typeface="+mn-cs"/>
              </a:defRPr>
            </a:lvl4pPr>
            <a:lvl5pPr marL="595313" indent="-173038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Char char="–"/>
              <a:defRPr sz="1400" kern="1200" spc="-20" baseline="0">
                <a:solidFill>
                  <a:schemeClr val="tx1"/>
                </a:solidFill>
                <a:latin typeface="Helvetica 55 Roman" panose="000B0500000000000000" pitchFamily="34" charset="0"/>
                <a:ea typeface="+mn-ea"/>
                <a:cs typeface="+mn-cs"/>
              </a:defRPr>
            </a:lvl5pPr>
            <a:lvl6pPr marL="800100" indent="-1905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Helvetica 55 Roman" panose="020B0604020202020204" pitchFamily="34" charset="0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 smtClean="0"/>
              <a:t>Kontrola wydatków</a:t>
            </a:r>
          </a:p>
          <a:p>
            <a:endParaRPr lang="en-GB" dirty="0" smtClean="0"/>
          </a:p>
          <a:p>
            <a:pPr lvl="1"/>
            <a:r>
              <a:rPr lang="pl-PL" dirty="0" smtClean="0"/>
              <a:t>Wgląd w 24 ostatnie faktury  wraz ze szczegółami połączeń.</a:t>
            </a:r>
          </a:p>
          <a:p>
            <a:pPr lvl="1"/>
            <a:r>
              <a:rPr lang="pl-PL" dirty="0" smtClean="0"/>
              <a:t>Dzięki specjalnemu procesowi autoryzacji i generowania haseł  dostępu dane są udostępniane wyłącznie osobom upoważnionym , np. administratorom. </a:t>
            </a:r>
          </a:p>
          <a:p>
            <a:pPr lvl="1"/>
            <a:endParaRPr lang="pl-PL" dirty="0" smtClean="0"/>
          </a:p>
          <a:p>
            <a:pPr lvl="1"/>
            <a:r>
              <a:rPr lang="pl-PL" dirty="0" smtClean="0"/>
              <a:t>A to wszystko już za </a:t>
            </a:r>
            <a:r>
              <a:rPr lang="pl-PL" dirty="0" smtClean="0">
                <a:solidFill>
                  <a:srgbClr val="FF7900"/>
                </a:solidFill>
              </a:rPr>
              <a:t>0zł  netto </a:t>
            </a:r>
            <a:r>
              <a:rPr lang="pl-PL" dirty="0" smtClean="0"/>
              <a:t>miesięcznej opłaty abonamentowej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3137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Aplikacja  Manager Floty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pl-PL" dirty="0" smtClean="0">
                <a:solidFill>
                  <a:schemeClr val="tx1"/>
                </a:solidFill>
              </a:rPr>
              <a:t>Logowanie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313200" y="1181100"/>
            <a:ext cx="4114784" cy="3370262"/>
          </a:xfrm>
        </p:spPr>
        <p:txBody>
          <a:bodyPr/>
          <a:lstStyle/>
          <a:p>
            <a:pPr marL="0" lvl="2" indent="0">
              <a:buNone/>
            </a:pPr>
            <a:r>
              <a:rPr lang="pl-PL" dirty="0" smtClean="0"/>
              <a:t>Aby </a:t>
            </a:r>
            <a:r>
              <a:rPr lang="pl-PL" dirty="0"/>
              <a:t>zalogować się do aplikacji Manager Floty należy wejść na stronę </a:t>
            </a:r>
            <a:r>
              <a:rPr lang="pl-PL" dirty="0">
                <a:hlinkClick r:id="rId3"/>
              </a:rPr>
              <a:t>https://</a:t>
            </a:r>
            <a:r>
              <a:rPr lang="pl-PL" dirty="0" smtClean="0">
                <a:hlinkClick r:id="rId3"/>
              </a:rPr>
              <a:t>www.mf.orange.pl</a:t>
            </a:r>
            <a:r>
              <a:rPr lang="pl-PL" dirty="0" smtClean="0"/>
              <a:t>. </a:t>
            </a:r>
          </a:p>
          <a:p>
            <a:pPr marL="0" lvl="2" indent="0">
              <a:buNone/>
            </a:pPr>
            <a:r>
              <a:rPr lang="pl-PL" dirty="0" smtClean="0"/>
              <a:t>Po </a:t>
            </a:r>
            <a:r>
              <a:rPr lang="pl-PL" dirty="0"/>
              <a:t>wpisaniu adresu strony ukaże się następujący ekran:</a:t>
            </a:r>
            <a:endParaRPr lang="en-GB" dirty="0" smtClean="0"/>
          </a:p>
        </p:txBody>
      </p:sp>
      <p:pic>
        <p:nvPicPr>
          <p:cNvPr id="5" name="Obraz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923678"/>
            <a:ext cx="4498255" cy="296492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4645227" y="3579862"/>
            <a:ext cx="4114784" cy="151141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1"/>
              </a:buClr>
              <a:buSzPct val="25000"/>
              <a:buFont typeface="Calibri" panose="020F0502020204030204" pitchFamily="34" charset="0"/>
              <a:buNone/>
              <a:tabLst/>
              <a:defRPr sz="1400" kern="1200" spc="-20" baseline="0">
                <a:solidFill>
                  <a:schemeClr val="bg2"/>
                </a:solidFill>
                <a:latin typeface="Helvetica 75 Bold" panose="020B0804020202020204" pitchFamily="34" charset="0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1"/>
              </a:buClr>
              <a:buSzPct val="25000"/>
              <a:buFont typeface="Calibri" panose="020F0502020204030204" pitchFamily="34" charset="0"/>
              <a:buNone/>
              <a:defRPr sz="1400" kern="1200" spc="-20" baseline="0">
                <a:solidFill>
                  <a:schemeClr val="tx1"/>
                </a:solidFill>
                <a:latin typeface="Helvetica 75 Bold" panose="020B0804020202020204" pitchFamily="34" charset="0"/>
                <a:ea typeface="+mn-ea"/>
                <a:cs typeface="+mn-cs"/>
              </a:defRPr>
            </a:lvl2pPr>
            <a:lvl3pPr marL="180975" indent="-180975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 kern="1200" spc="-20" baseline="0">
                <a:solidFill>
                  <a:schemeClr val="tx1"/>
                </a:solidFill>
                <a:latin typeface="Helvetica 75 Bold" panose="020B0804020202020204" pitchFamily="34" charset="0"/>
                <a:ea typeface="+mn-ea"/>
                <a:cs typeface="+mn-cs"/>
              </a:defRPr>
            </a:lvl3pPr>
            <a:lvl4pPr marL="407988" indent="-1905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–"/>
              <a:defRPr sz="1400" kern="1200" spc="-20" baseline="0">
                <a:solidFill>
                  <a:schemeClr val="tx1"/>
                </a:solidFill>
                <a:latin typeface="Helvetica 55 Roman" panose="000B0500000000000000" pitchFamily="34" charset="0"/>
                <a:ea typeface="+mn-ea"/>
                <a:cs typeface="+mn-cs"/>
              </a:defRPr>
            </a:lvl4pPr>
            <a:lvl5pPr marL="595313" indent="-173038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Char char="–"/>
              <a:defRPr sz="1400" kern="1200" spc="-20" baseline="0">
                <a:solidFill>
                  <a:schemeClr val="tx1"/>
                </a:solidFill>
                <a:latin typeface="Helvetica 55 Roman" panose="000B0500000000000000" pitchFamily="34" charset="0"/>
                <a:ea typeface="+mn-ea"/>
                <a:cs typeface="+mn-cs"/>
              </a:defRPr>
            </a:lvl5pPr>
            <a:lvl6pPr marL="800100" indent="-1905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Helvetica 55 Roman" panose="020B0604020202020204" pitchFamily="34" charset="0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>
              <a:buNone/>
            </a:pPr>
            <a:r>
              <a:rPr lang="pl-PL" dirty="0">
                <a:solidFill>
                  <a:srgbClr val="FF7900"/>
                </a:solidFill>
              </a:rPr>
              <a:t>Logowanie składa się z dwóch etapów. </a:t>
            </a:r>
          </a:p>
          <a:p>
            <a:pPr marL="0" lvl="2" indent="0">
              <a:buNone/>
            </a:pPr>
            <a:r>
              <a:rPr lang="pl-PL" dirty="0"/>
              <a:t>W pierwszym etapie należy wpisać swój numer telefonu oraz hasło, po czym nacisnąć przycisk „zaloguj się”. </a:t>
            </a:r>
            <a:endParaRPr lang="pl-PL" dirty="0" smtClean="0"/>
          </a:p>
          <a:p>
            <a:pPr marL="0" lvl="2" indent="0">
              <a:buNone/>
            </a:pPr>
            <a:r>
              <a:rPr lang="pl-PL" dirty="0" smtClean="0"/>
              <a:t>Następnie </a:t>
            </a:r>
            <a:r>
              <a:rPr lang="pl-PL" dirty="0"/>
              <a:t>należy poczekać na SMS z hasłem jednorazowym i wpisać je w drugim etapie. Hasło jednorazowe jest ważne przez 10 minut.</a:t>
            </a:r>
          </a:p>
        </p:txBody>
      </p:sp>
    </p:spTree>
    <p:extLst>
      <p:ext uri="{BB962C8B-B14F-4D97-AF65-F5344CB8AC3E}">
        <p14:creationId xmlns:p14="http://schemas.microsoft.com/office/powerpoint/2010/main" val="953661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Aplikacja  Manager Floty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pl-PL" dirty="0" smtClean="0">
                <a:solidFill>
                  <a:schemeClr val="tx1"/>
                </a:solidFill>
              </a:rPr>
              <a:t>Główna strona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313200" y="1181100"/>
            <a:ext cx="4906872" cy="3370262"/>
          </a:xfrm>
        </p:spPr>
        <p:txBody>
          <a:bodyPr/>
          <a:lstStyle/>
          <a:p>
            <a:pPr marL="0" lvl="2" indent="0">
              <a:buNone/>
            </a:pPr>
            <a:r>
              <a:rPr lang="pl-PL" dirty="0"/>
              <a:t>Pierwszą stroną, która pojawia się po zalogowaniu, jest strona główna, na której można znaleźć:</a:t>
            </a:r>
          </a:p>
          <a:p>
            <a:pPr lvl="2"/>
            <a:r>
              <a:rPr lang="pl-PL" dirty="0" smtClean="0"/>
              <a:t>po </a:t>
            </a:r>
            <a:r>
              <a:rPr lang="pl-PL" dirty="0"/>
              <a:t>lewej stronie - drzewo konta, okno wyszukiwania, </a:t>
            </a:r>
          </a:p>
          <a:p>
            <a:pPr lvl="2"/>
            <a:r>
              <a:rPr lang="pl-PL" dirty="0" smtClean="0"/>
              <a:t>centralnie </a:t>
            </a:r>
            <a:r>
              <a:rPr lang="pl-PL" dirty="0"/>
              <a:t>- pełne menu Managera </a:t>
            </a:r>
            <a:r>
              <a:rPr lang="pl-PL" dirty="0" smtClean="0"/>
              <a:t>Floty</a:t>
            </a:r>
          </a:p>
          <a:p>
            <a:pPr lvl="2"/>
            <a:endParaRPr lang="pl-PL" dirty="0"/>
          </a:p>
          <a:p>
            <a:pPr lvl="2"/>
            <a:endParaRPr lang="pl-PL" dirty="0" smtClean="0"/>
          </a:p>
          <a:p>
            <a:pPr lvl="2"/>
            <a:endParaRPr lang="pl-PL" dirty="0"/>
          </a:p>
          <a:p>
            <a:pPr lvl="2"/>
            <a:endParaRPr lang="pl-PL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436096" y="1347614"/>
            <a:ext cx="3312368" cy="337026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1"/>
              </a:buClr>
              <a:buSzPct val="25000"/>
              <a:buFont typeface="Calibri" panose="020F0502020204030204" pitchFamily="34" charset="0"/>
              <a:buNone/>
              <a:tabLst/>
              <a:defRPr sz="1400" kern="1200" spc="-20" baseline="0">
                <a:solidFill>
                  <a:schemeClr val="bg2"/>
                </a:solidFill>
                <a:latin typeface="Helvetica 75 Bold" panose="020B0804020202020204" pitchFamily="34" charset="0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1"/>
              </a:buClr>
              <a:buSzPct val="25000"/>
              <a:buFont typeface="Calibri" panose="020F0502020204030204" pitchFamily="34" charset="0"/>
              <a:buNone/>
              <a:defRPr sz="1400" kern="1200" spc="-20" baseline="0">
                <a:solidFill>
                  <a:schemeClr val="tx1"/>
                </a:solidFill>
                <a:latin typeface="Helvetica 75 Bold" panose="020B0804020202020204" pitchFamily="34" charset="0"/>
                <a:ea typeface="+mn-ea"/>
                <a:cs typeface="+mn-cs"/>
              </a:defRPr>
            </a:lvl2pPr>
            <a:lvl3pPr marL="180975" indent="-180975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 kern="1200" spc="-20" baseline="0">
                <a:solidFill>
                  <a:schemeClr val="tx1"/>
                </a:solidFill>
                <a:latin typeface="Helvetica 75 Bold" panose="020B0804020202020204" pitchFamily="34" charset="0"/>
                <a:ea typeface="+mn-ea"/>
                <a:cs typeface="+mn-cs"/>
              </a:defRPr>
            </a:lvl3pPr>
            <a:lvl4pPr marL="407988" indent="-1905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–"/>
              <a:defRPr sz="1400" kern="1200" spc="-20" baseline="0">
                <a:solidFill>
                  <a:schemeClr val="tx1"/>
                </a:solidFill>
                <a:latin typeface="Helvetica 55 Roman" panose="000B0500000000000000" pitchFamily="34" charset="0"/>
                <a:ea typeface="+mn-ea"/>
                <a:cs typeface="+mn-cs"/>
              </a:defRPr>
            </a:lvl4pPr>
            <a:lvl5pPr marL="595313" indent="-173038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Char char="–"/>
              <a:defRPr sz="1400" kern="1200" spc="-20" baseline="0">
                <a:solidFill>
                  <a:schemeClr val="tx1"/>
                </a:solidFill>
                <a:latin typeface="Helvetica 55 Roman" panose="000B0500000000000000" pitchFamily="34" charset="0"/>
                <a:ea typeface="+mn-ea"/>
                <a:cs typeface="+mn-cs"/>
              </a:defRPr>
            </a:lvl5pPr>
            <a:lvl6pPr marL="800100" indent="-1905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Helvetica 55 Roman" panose="020B0604020202020204" pitchFamily="34" charset="0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>
              <a:buNone/>
            </a:pPr>
            <a:r>
              <a:rPr lang="pl-PL" dirty="0">
                <a:solidFill>
                  <a:srgbClr val="FF7900"/>
                </a:solidFill>
              </a:rPr>
              <a:t>Na samej górze ekranu umieszczone zostały skróty do poszczególnych modułów </a:t>
            </a:r>
            <a:r>
              <a:rPr lang="pl-PL" dirty="0" smtClean="0">
                <a:solidFill>
                  <a:srgbClr val="FF7900"/>
                </a:solidFill>
              </a:rPr>
              <a:t>aplikacji:</a:t>
            </a:r>
          </a:p>
          <a:p>
            <a:pPr lvl="2"/>
            <a:r>
              <a:rPr lang="pl-PL" dirty="0" smtClean="0"/>
              <a:t>konto </a:t>
            </a:r>
          </a:p>
          <a:p>
            <a:pPr lvl="2"/>
            <a:r>
              <a:rPr lang="pl-PL" dirty="0" smtClean="0"/>
              <a:t>usługi</a:t>
            </a:r>
          </a:p>
          <a:p>
            <a:pPr lvl="2"/>
            <a:r>
              <a:rPr lang="pl-PL" dirty="0" smtClean="0"/>
              <a:t>faktury</a:t>
            </a:r>
          </a:p>
          <a:p>
            <a:pPr lvl="2"/>
            <a:r>
              <a:rPr lang="pl-PL" dirty="0" smtClean="0"/>
              <a:t>raporty</a:t>
            </a:r>
          </a:p>
          <a:p>
            <a:pPr lvl="2"/>
            <a:r>
              <a:rPr lang="pl-PL" dirty="0" smtClean="0"/>
              <a:t>zgłoszenia</a:t>
            </a:r>
          </a:p>
          <a:p>
            <a:pPr lvl="2"/>
            <a:r>
              <a:rPr lang="pl-PL" dirty="0" smtClean="0"/>
              <a:t>administracja</a:t>
            </a:r>
          </a:p>
          <a:p>
            <a:pPr lvl="2"/>
            <a:endParaRPr lang="pl-P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427734"/>
            <a:ext cx="3469445" cy="2035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7685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Aplikacja  Manager Floty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pl-PL" dirty="0" smtClean="0">
                <a:solidFill>
                  <a:schemeClr val="tx1"/>
                </a:solidFill>
              </a:rPr>
              <a:t>Drzewko </a:t>
            </a:r>
            <a:r>
              <a:rPr lang="pl-PL" dirty="0">
                <a:solidFill>
                  <a:schemeClr val="tx1"/>
                </a:solidFill>
              </a:rPr>
              <a:t>kont i numerów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8" name="Obraz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7946" y="267494"/>
            <a:ext cx="1656184" cy="3926128"/>
          </a:xfrm>
          <a:prstGeom prst="rect">
            <a:avLst/>
          </a:prstGeom>
        </p:spPr>
      </p:pic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251520" y="1131590"/>
            <a:ext cx="4402816" cy="936104"/>
          </a:xfrm>
        </p:spPr>
        <p:txBody>
          <a:bodyPr/>
          <a:lstStyle/>
          <a:p>
            <a:pPr marL="0" lvl="2" indent="0">
              <a:buNone/>
            </a:pPr>
            <a:r>
              <a:rPr lang="pl-PL" dirty="0"/>
              <a:t>Po lewej stronie ekranu znajduje się </a:t>
            </a:r>
            <a:r>
              <a:rPr lang="pl-PL" dirty="0">
                <a:solidFill>
                  <a:srgbClr val="FF7900"/>
                </a:solidFill>
              </a:rPr>
              <a:t>drzewko kont</a:t>
            </a:r>
            <a:r>
              <a:rPr lang="pl-PL" dirty="0"/>
              <a:t>. </a:t>
            </a:r>
            <a:endParaRPr lang="pl-PL" dirty="0" smtClean="0"/>
          </a:p>
          <a:p>
            <a:pPr marL="0" lvl="2" indent="0">
              <a:buNone/>
            </a:pPr>
            <a:r>
              <a:rPr lang="pl-PL" dirty="0" smtClean="0"/>
              <a:t>Każde </a:t>
            </a:r>
            <a:r>
              <a:rPr lang="pl-PL" dirty="0"/>
              <a:t>konto może mieć subkonta oraz przypisane do konta numery telefonów. Elementy drzewa (konta) można rozwijać i </a:t>
            </a:r>
            <a:r>
              <a:rPr lang="pl-PL" dirty="0" smtClean="0"/>
              <a:t>zwijać</a:t>
            </a:r>
          </a:p>
          <a:p>
            <a:pPr marL="0" lvl="2" indent="0">
              <a:buNone/>
            </a:pPr>
            <a:endParaRPr lang="pl-PL" dirty="0"/>
          </a:p>
        </p:txBody>
      </p:sp>
      <p:pic>
        <p:nvPicPr>
          <p:cNvPr id="10" name="Obraz 9"/>
          <p:cNvPicPr/>
          <p:nvPr/>
        </p:nvPicPr>
        <p:blipFill>
          <a:blip r:embed="rId4"/>
          <a:stretch>
            <a:fillRect/>
          </a:stretch>
        </p:blipFill>
        <p:spPr>
          <a:xfrm>
            <a:off x="3419872" y="2355726"/>
            <a:ext cx="4498573" cy="2575039"/>
          </a:xfrm>
          <a:prstGeom prst="rect">
            <a:avLst/>
          </a:prstGeom>
        </p:spPr>
      </p:pic>
      <p:sp>
        <p:nvSpPr>
          <p:cNvPr id="12" name="Content Placeholder 2"/>
          <p:cNvSpPr txBox="1">
            <a:spLocks/>
          </p:cNvSpPr>
          <p:nvPr/>
        </p:nvSpPr>
        <p:spPr>
          <a:xfrm>
            <a:off x="251520" y="2398600"/>
            <a:ext cx="2880320" cy="216024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1"/>
              </a:buClr>
              <a:buSzPct val="25000"/>
              <a:buFont typeface="Calibri" panose="020F0502020204030204" pitchFamily="34" charset="0"/>
              <a:buNone/>
              <a:tabLst/>
              <a:defRPr sz="1400" kern="1200" spc="-20" baseline="0">
                <a:solidFill>
                  <a:schemeClr val="bg2"/>
                </a:solidFill>
                <a:latin typeface="Helvetica 75 Bold" panose="020B0804020202020204" pitchFamily="34" charset="0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1"/>
              </a:buClr>
              <a:buSzPct val="25000"/>
              <a:buFont typeface="Calibri" panose="020F0502020204030204" pitchFamily="34" charset="0"/>
              <a:buNone/>
              <a:defRPr sz="1400" kern="1200" spc="-20" baseline="0">
                <a:solidFill>
                  <a:schemeClr val="tx1"/>
                </a:solidFill>
                <a:latin typeface="Helvetica 75 Bold" panose="020B0804020202020204" pitchFamily="34" charset="0"/>
                <a:ea typeface="+mn-ea"/>
                <a:cs typeface="+mn-cs"/>
              </a:defRPr>
            </a:lvl2pPr>
            <a:lvl3pPr marL="180975" indent="-180975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 kern="1200" spc="-20" baseline="0">
                <a:solidFill>
                  <a:schemeClr val="tx1"/>
                </a:solidFill>
                <a:latin typeface="Helvetica 75 Bold" panose="020B0804020202020204" pitchFamily="34" charset="0"/>
                <a:ea typeface="+mn-ea"/>
                <a:cs typeface="+mn-cs"/>
              </a:defRPr>
            </a:lvl3pPr>
            <a:lvl4pPr marL="407988" indent="-1905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–"/>
              <a:defRPr sz="1400" kern="1200" spc="-20" baseline="0">
                <a:solidFill>
                  <a:schemeClr val="tx1"/>
                </a:solidFill>
                <a:latin typeface="Helvetica 55 Roman" panose="000B0500000000000000" pitchFamily="34" charset="0"/>
                <a:ea typeface="+mn-ea"/>
                <a:cs typeface="+mn-cs"/>
              </a:defRPr>
            </a:lvl4pPr>
            <a:lvl5pPr marL="595313" indent="-173038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Char char="–"/>
              <a:defRPr sz="1400" kern="1200" spc="-20" baseline="0">
                <a:solidFill>
                  <a:schemeClr val="tx1"/>
                </a:solidFill>
                <a:latin typeface="Helvetica 55 Roman" panose="000B0500000000000000" pitchFamily="34" charset="0"/>
                <a:ea typeface="+mn-ea"/>
                <a:cs typeface="+mn-cs"/>
              </a:defRPr>
            </a:lvl5pPr>
            <a:lvl6pPr marL="800100" indent="-1905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Helvetica 55 Roman" panose="020B0604020202020204" pitchFamily="34" charset="0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>
              <a:buFont typeface="Wingdings" panose="05000000000000000000" pitchFamily="2" charset="2"/>
              <a:buNone/>
            </a:pPr>
            <a:endParaRPr lang="pl-PL" dirty="0" smtClean="0"/>
          </a:p>
          <a:p>
            <a:pPr marL="0" lvl="2" indent="0">
              <a:buFont typeface="Wingdings" panose="05000000000000000000" pitchFamily="2" charset="2"/>
              <a:buNone/>
            </a:pPr>
            <a:r>
              <a:rPr lang="pl-PL" dirty="0" smtClean="0"/>
              <a:t>Wybierając konkretny numer konta z drzewa menu pojawi się strona z listą numerów przypisana do danego konta. </a:t>
            </a:r>
          </a:p>
          <a:p>
            <a:pPr marL="0" lvl="2" indent="0">
              <a:buFont typeface="Wingdings" panose="05000000000000000000" pitchFamily="2" charset="2"/>
              <a:buNone/>
            </a:pPr>
            <a:r>
              <a:rPr lang="pl-PL" dirty="0" smtClean="0"/>
              <a:t>Jednocześnie pojawi się nagłówek pokazujący nazwę firmy, do której należy konto.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244626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Aplikacja  Manager Floty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pl-PL" dirty="0">
                <a:solidFill>
                  <a:schemeClr val="tx1"/>
                </a:solidFill>
              </a:rPr>
              <a:t>Wyszukiwanie kontraktów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313200" y="1181100"/>
            <a:ext cx="4906872" cy="886594"/>
          </a:xfrm>
        </p:spPr>
        <p:txBody>
          <a:bodyPr/>
          <a:lstStyle/>
          <a:p>
            <a:pPr marL="0" lvl="2" indent="0">
              <a:buNone/>
            </a:pPr>
            <a:r>
              <a:rPr lang="pl-PL" dirty="0"/>
              <a:t>W lewym górnym rogu znajduje się moduł służący do </a:t>
            </a:r>
            <a:r>
              <a:rPr lang="pl-PL" dirty="0">
                <a:solidFill>
                  <a:srgbClr val="FF7900"/>
                </a:solidFill>
              </a:rPr>
              <a:t>wyszukiwania kont </a:t>
            </a:r>
            <a:r>
              <a:rPr lang="pl-PL" dirty="0"/>
              <a:t>wg kryteriów, numerów telefonów, numeru NIP, MPK, nazwiska, imienia, nazwy własnej.</a:t>
            </a:r>
          </a:p>
          <a:p>
            <a:pPr marL="0" lvl="2" indent="0">
              <a:buNone/>
            </a:pPr>
            <a:endParaRPr lang="pl-PL" dirty="0" smtClean="0"/>
          </a:p>
          <a:p>
            <a:pPr lvl="2"/>
            <a:endParaRPr lang="pl-PL" dirty="0"/>
          </a:p>
        </p:txBody>
      </p:sp>
      <p:pic>
        <p:nvPicPr>
          <p:cNvPr id="8" name="Obraz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346226"/>
            <a:ext cx="1571625" cy="180022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4283968" y="3390746"/>
            <a:ext cx="4114784" cy="151141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1"/>
              </a:buClr>
              <a:buSzPct val="25000"/>
              <a:buFont typeface="Calibri" panose="020F0502020204030204" pitchFamily="34" charset="0"/>
              <a:buNone/>
              <a:tabLst/>
              <a:defRPr sz="1400" kern="1200" spc="-20" baseline="0">
                <a:solidFill>
                  <a:schemeClr val="bg2"/>
                </a:solidFill>
                <a:latin typeface="Helvetica 75 Bold" panose="020B0804020202020204" pitchFamily="34" charset="0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1"/>
              </a:buClr>
              <a:buSzPct val="25000"/>
              <a:buFont typeface="Calibri" panose="020F0502020204030204" pitchFamily="34" charset="0"/>
              <a:buNone/>
              <a:defRPr sz="1400" kern="1200" spc="-20" baseline="0">
                <a:solidFill>
                  <a:schemeClr val="tx1"/>
                </a:solidFill>
                <a:latin typeface="Helvetica 75 Bold" panose="020B0804020202020204" pitchFamily="34" charset="0"/>
                <a:ea typeface="+mn-ea"/>
                <a:cs typeface="+mn-cs"/>
              </a:defRPr>
            </a:lvl2pPr>
            <a:lvl3pPr marL="180975" indent="-180975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 kern="1200" spc="-20" baseline="0">
                <a:solidFill>
                  <a:schemeClr val="tx1"/>
                </a:solidFill>
                <a:latin typeface="Helvetica 75 Bold" panose="020B0804020202020204" pitchFamily="34" charset="0"/>
                <a:ea typeface="+mn-ea"/>
                <a:cs typeface="+mn-cs"/>
              </a:defRPr>
            </a:lvl3pPr>
            <a:lvl4pPr marL="407988" indent="-1905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–"/>
              <a:defRPr sz="1400" kern="1200" spc="-20" baseline="0">
                <a:solidFill>
                  <a:schemeClr val="tx1"/>
                </a:solidFill>
                <a:latin typeface="Helvetica 55 Roman" panose="000B0500000000000000" pitchFamily="34" charset="0"/>
                <a:ea typeface="+mn-ea"/>
                <a:cs typeface="+mn-cs"/>
              </a:defRPr>
            </a:lvl4pPr>
            <a:lvl5pPr marL="595313" indent="-173038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Char char="–"/>
              <a:defRPr sz="1400" kern="1200" spc="-20" baseline="0">
                <a:solidFill>
                  <a:schemeClr val="tx1"/>
                </a:solidFill>
                <a:latin typeface="Helvetica 55 Roman" panose="000B0500000000000000" pitchFamily="34" charset="0"/>
                <a:ea typeface="+mn-ea"/>
                <a:cs typeface="+mn-cs"/>
              </a:defRPr>
            </a:lvl5pPr>
            <a:lvl6pPr marL="800100" indent="-1905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Helvetica 55 Roman" panose="020B0604020202020204" pitchFamily="34" charset="0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>
              <a:buNone/>
            </a:pPr>
            <a:r>
              <a:rPr lang="pl-PL" dirty="0" smtClean="0"/>
              <a:t>Wynikiem </a:t>
            </a:r>
            <a:r>
              <a:rPr lang="pl-PL" dirty="0"/>
              <a:t>wyszukiwania w zależności od sformułowanego zapytania może być wyświetlenie listy telefonów, listy kont lub informacji na temat jednego konta lub telefonu.</a:t>
            </a:r>
          </a:p>
        </p:txBody>
      </p:sp>
    </p:spTree>
    <p:extLst>
      <p:ext uri="{BB962C8B-B14F-4D97-AF65-F5344CB8AC3E}">
        <p14:creationId xmlns:p14="http://schemas.microsoft.com/office/powerpoint/2010/main" val="146718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Aplikacja  Manager Floty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pl-PL" dirty="0" smtClean="0">
                <a:solidFill>
                  <a:schemeClr val="tx1"/>
                </a:solidFill>
              </a:rPr>
              <a:t>Przegląd </a:t>
            </a:r>
            <a:r>
              <a:rPr lang="pl-PL" dirty="0">
                <a:solidFill>
                  <a:schemeClr val="tx1"/>
                </a:solidFill>
              </a:rPr>
              <a:t>danych podstawowych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313200" y="1181100"/>
            <a:ext cx="4114784" cy="3370262"/>
          </a:xfrm>
        </p:spPr>
        <p:txBody>
          <a:bodyPr/>
          <a:lstStyle/>
          <a:p>
            <a:pPr lvl="2"/>
            <a:r>
              <a:rPr lang="pl-PL" dirty="0" smtClean="0"/>
              <a:t>Przegląd </a:t>
            </a:r>
            <a:r>
              <a:rPr lang="pl-PL" dirty="0"/>
              <a:t>danych konta i listy telefonów, należących do danego </a:t>
            </a:r>
            <a:r>
              <a:rPr lang="pl-PL" dirty="0" smtClean="0"/>
              <a:t>konta</a:t>
            </a:r>
          </a:p>
          <a:p>
            <a:pPr lvl="2"/>
            <a:r>
              <a:rPr lang="pl-PL" dirty="0"/>
              <a:t>Lista numerów telefonów z danego konta</a:t>
            </a:r>
          </a:p>
          <a:p>
            <a:pPr lvl="2"/>
            <a:r>
              <a:rPr lang="pl-PL" dirty="0" smtClean="0"/>
              <a:t>Dane numeru telefonu</a:t>
            </a:r>
          </a:p>
          <a:p>
            <a:pPr lvl="3"/>
            <a:r>
              <a:rPr lang="pl-PL" dirty="0"/>
              <a:t>zmień dane </a:t>
            </a:r>
            <a:r>
              <a:rPr lang="pl-PL" dirty="0" smtClean="0"/>
              <a:t>kontraktu</a:t>
            </a:r>
          </a:p>
          <a:p>
            <a:pPr lvl="3"/>
            <a:r>
              <a:rPr lang="pl-PL" dirty="0"/>
              <a:t>zerowanie lokalizacji </a:t>
            </a:r>
            <a:endParaRPr lang="pl-PL" dirty="0" smtClean="0"/>
          </a:p>
          <a:p>
            <a:pPr lvl="3"/>
            <a:r>
              <a:rPr lang="pl-PL" dirty="0"/>
              <a:t>moje </a:t>
            </a:r>
            <a:r>
              <a:rPr lang="pl-PL" dirty="0" smtClean="0"/>
              <a:t>połączenia</a:t>
            </a:r>
          </a:p>
          <a:p>
            <a:pPr lvl="3"/>
            <a:r>
              <a:rPr lang="pl-PL" dirty="0"/>
              <a:t>pokaż listę </a:t>
            </a:r>
            <a:r>
              <a:rPr lang="pl-PL" dirty="0" smtClean="0"/>
              <a:t>usług</a:t>
            </a:r>
          </a:p>
          <a:p>
            <a:pPr lvl="2"/>
            <a:r>
              <a:rPr lang="pl-PL" dirty="0"/>
              <a:t>wymiana karty </a:t>
            </a:r>
            <a:r>
              <a:rPr lang="pl-PL" dirty="0" smtClean="0"/>
              <a:t>SIM</a:t>
            </a:r>
          </a:p>
          <a:p>
            <a:pPr lvl="2"/>
            <a:r>
              <a:rPr lang="pl-PL" b="1" dirty="0"/>
              <a:t>importuj dane telefonów</a:t>
            </a:r>
            <a:r>
              <a:rPr lang="pl-PL" dirty="0"/>
              <a:t> </a:t>
            </a:r>
            <a:endParaRPr lang="pl-PL" dirty="0" smtClean="0"/>
          </a:p>
          <a:p>
            <a:pPr lvl="2"/>
            <a:r>
              <a:rPr lang="pl-PL" dirty="0"/>
              <a:t> </a:t>
            </a:r>
            <a:r>
              <a:rPr lang="pl-PL" dirty="0" smtClean="0"/>
              <a:t>eksportowanie danych </a:t>
            </a:r>
            <a:r>
              <a:rPr lang="pl-PL" dirty="0"/>
              <a:t>telefonów dla tego konta</a:t>
            </a:r>
          </a:p>
          <a:p>
            <a:pPr lvl="2"/>
            <a:r>
              <a:rPr lang="pl-PL" dirty="0" smtClean="0"/>
              <a:t>eksportowanie danych </a:t>
            </a:r>
            <a:r>
              <a:rPr lang="pl-PL" dirty="0"/>
              <a:t>telefonów dla wszystkich kont</a:t>
            </a:r>
          </a:p>
          <a:p>
            <a:pPr lvl="2"/>
            <a:endParaRPr lang="en-GB" dirty="0" smtClean="0"/>
          </a:p>
        </p:txBody>
      </p:sp>
      <p:pic>
        <p:nvPicPr>
          <p:cNvPr id="11" name="Obraz 10"/>
          <p:cNvPicPr/>
          <p:nvPr/>
        </p:nvPicPr>
        <p:blipFill>
          <a:blip r:embed="rId3"/>
          <a:stretch>
            <a:fillRect/>
          </a:stretch>
        </p:blipFill>
        <p:spPr>
          <a:xfrm>
            <a:off x="4139952" y="1059582"/>
            <a:ext cx="4714597" cy="1002660"/>
          </a:xfrm>
          <a:prstGeom prst="rect">
            <a:avLst/>
          </a:prstGeom>
        </p:spPr>
      </p:pic>
      <p:pic>
        <p:nvPicPr>
          <p:cNvPr id="12" name="Obraz 11"/>
          <p:cNvPicPr/>
          <p:nvPr/>
        </p:nvPicPr>
        <p:blipFill>
          <a:blip r:embed="rId4"/>
          <a:stretch>
            <a:fillRect/>
          </a:stretch>
        </p:blipFill>
        <p:spPr>
          <a:xfrm>
            <a:off x="4499992" y="2105937"/>
            <a:ext cx="3706485" cy="248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102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Aplikacja  Manager Floty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pl-PL" dirty="0" smtClean="0">
                <a:solidFill>
                  <a:schemeClr val="tx1"/>
                </a:solidFill>
              </a:rPr>
              <a:t>Moduł </a:t>
            </a:r>
            <a:r>
              <a:rPr lang="pl-PL" dirty="0">
                <a:solidFill>
                  <a:schemeClr val="tx1"/>
                </a:solidFill>
              </a:rPr>
              <a:t>danych adresowych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313200" y="1181100"/>
            <a:ext cx="4114784" cy="3370262"/>
          </a:xfrm>
        </p:spPr>
        <p:txBody>
          <a:bodyPr/>
          <a:lstStyle/>
          <a:p>
            <a:pPr lvl="2"/>
            <a:r>
              <a:rPr lang="pl-PL" dirty="0" smtClean="0"/>
              <a:t>Przeglądanie </a:t>
            </a:r>
            <a:r>
              <a:rPr lang="pl-PL" dirty="0"/>
              <a:t>danych adresowych poszczególnych </a:t>
            </a:r>
            <a:r>
              <a:rPr lang="pl-PL" dirty="0" smtClean="0"/>
              <a:t>kont</a:t>
            </a:r>
          </a:p>
          <a:p>
            <a:pPr lvl="2"/>
            <a:r>
              <a:rPr lang="pl-PL" dirty="0"/>
              <a:t>Zmiana danych </a:t>
            </a:r>
            <a:r>
              <a:rPr lang="pl-PL" dirty="0" smtClean="0"/>
              <a:t>adresowych</a:t>
            </a:r>
          </a:p>
          <a:p>
            <a:pPr lvl="3"/>
            <a:r>
              <a:rPr lang="pl-PL" dirty="0" smtClean="0"/>
              <a:t>adres </a:t>
            </a:r>
            <a:r>
              <a:rPr lang="pl-PL" dirty="0"/>
              <a:t>faktury, </a:t>
            </a:r>
          </a:p>
          <a:p>
            <a:pPr lvl="3"/>
            <a:r>
              <a:rPr lang="pl-PL" dirty="0" smtClean="0"/>
              <a:t>adres </a:t>
            </a:r>
            <a:r>
              <a:rPr lang="pl-PL" dirty="0"/>
              <a:t>załącznika (edytowalny) oraz </a:t>
            </a:r>
          </a:p>
          <a:p>
            <a:pPr lvl="3"/>
            <a:r>
              <a:rPr lang="pl-PL" dirty="0" smtClean="0"/>
              <a:t>adres </a:t>
            </a:r>
            <a:r>
              <a:rPr lang="pl-PL" dirty="0"/>
              <a:t>korespondencyjny (edytowalny).</a:t>
            </a:r>
          </a:p>
          <a:p>
            <a:pPr lvl="2"/>
            <a:endParaRPr lang="pl-PL" dirty="0" smtClean="0"/>
          </a:p>
          <a:p>
            <a:pPr lvl="2"/>
            <a:endParaRPr lang="en-GB" dirty="0" smtClean="0"/>
          </a:p>
        </p:txBody>
      </p:sp>
      <p:pic>
        <p:nvPicPr>
          <p:cNvPr id="6" name="Obraz 5"/>
          <p:cNvPicPr/>
          <p:nvPr/>
        </p:nvPicPr>
        <p:blipFill>
          <a:blip r:embed="rId3"/>
          <a:stretch>
            <a:fillRect/>
          </a:stretch>
        </p:blipFill>
        <p:spPr>
          <a:xfrm>
            <a:off x="4067944" y="843558"/>
            <a:ext cx="4858613" cy="3986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469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UK-Template_Beta_220616">
  <a:themeElements>
    <a:clrScheme name="Orange WHT Secondary">
      <a:dk1>
        <a:srgbClr val="000000"/>
      </a:dk1>
      <a:lt1>
        <a:srgbClr val="FFFFFF"/>
      </a:lt1>
      <a:dk2>
        <a:srgbClr val="8F8F8F"/>
      </a:dk2>
      <a:lt2>
        <a:srgbClr val="FF7900"/>
      </a:lt2>
      <a:accent1>
        <a:srgbClr val="FF7900"/>
      </a:accent1>
      <a:accent2>
        <a:srgbClr val="4BB4E6"/>
      </a:accent2>
      <a:accent3>
        <a:srgbClr val="50BE87"/>
      </a:accent3>
      <a:accent4>
        <a:srgbClr val="FFB4E6"/>
      </a:accent4>
      <a:accent5>
        <a:srgbClr val="A885D8"/>
      </a:accent5>
      <a:accent6>
        <a:srgbClr val="FFD200"/>
      </a:accent6>
      <a:hlink>
        <a:srgbClr val="FF7900"/>
      </a:hlink>
      <a:folHlink>
        <a:srgbClr val="FF7900"/>
      </a:folHlink>
    </a:clrScheme>
    <a:fontScheme name="Orange">
      <a:majorFont>
        <a:latin typeface="Helvetica 75 Bold"/>
        <a:ea typeface=""/>
        <a:cs typeface=""/>
      </a:majorFont>
      <a:minorFont>
        <a:latin typeface="Helvetica 75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1600" dirty="0" smtClean="0">
            <a:solidFill>
              <a:srgbClr val="00000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 wrap="none" lIns="0" tIns="0" rIns="0" bIns="0" rtlCol="0">
        <a:spAutoFit/>
      </a:bodyPr>
      <a:lstStyle>
        <a:defPPr>
          <a:defRPr sz="1400" dirty="0" err="1" smtClean="0"/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ORA_Template_Beta_external_110816.potx" id="{096397F8-02DF-40E4-AEB9-88A0052F30F0}" vid="{AA36791E-F7D8-46B6-BCF9-C51758B3B43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329</TotalTime>
  <Words>1117</Words>
  <Application>Microsoft Office PowerPoint</Application>
  <PresentationFormat>Pokaz na ekranie (16:9)</PresentationFormat>
  <Paragraphs>176</Paragraphs>
  <Slides>19</Slides>
  <Notes>17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0" baseType="lpstr">
      <vt:lpstr>OUK-Template_Beta_220616</vt:lpstr>
      <vt:lpstr>Orange   aplikacja Manager Floty </vt:lpstr>
      <vt:lpstr>Aplikacja  Manager Floty  O aplikacji </vt:lpstr>
      <vt:lpstr>Aplikacja  Manager Floty  Wygoda i kontrola wydatków</vt:lpstr>
      <vt:lpstr>Aplikacja  Manager Floty  Logowanie </vt:lpstr>
      <vt:lpstr>Aplikacja  Manager Floty  Główna strona</vt:lpstr>
      <vt:lpstr>Aplikacja  Manager Floty  Drzewko kont i numerów</vt:lpstr>
      <vt:lpstr>Aplikacja  Manager Floty  Wyszukiwanie kontraktów</vt:lpstr>
      <vt:lpstr>Aplikacja  Manager Floty  Przegląd danych podstawowych</vt:lpstr>
      <vt:lpstr>Aplikacja  Manager Floty  Moduł danych adresowych</vt:lpstr>
      <vt:lpstr>Aplikacja  Manager Floty  Faktury</vt:lpstr>
      <vt:lpstr>Aplikacja  Manager Floty  Raporty</vt:lpstr>
      <vt:lpstr>Aplikacja  Manager Floty  Grupy</vt:lpstr>
      <vt:lpstr>Aplikacja  Manager Floty  Usługi</vt:lpstr>
      <vt:lpstr>Aplikacja  Manager Floty  Poczta</vt:lpstr>
      <vt:lpstr>Aplikacja  Manager Floty  Administracja</vt:lpstr>
      <vt:lpstr>Aplikacja  Manager Floty  Zgłoszenia administracyjne</vt:lpstr>
      <vt:lpstr>Aplikacja  Manager Floty  Zgłoszenia  techniczne</vt:lpstr>
      <vt:lpstr>Aplikacja  Manager Floty  Wylogowanie</vt:lpstr>
      <vt:lpstr>Dziękujemy</vt:lpstr>
    </vt:vector>
  </TitlesOfParts>
  <Company>Article10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Smith</dc:creator>
  <cp:lastModifiedBy>Kozioł Remigiusz - Detal</cp:lastModifiedBy>
  <cp:revision>50</cp:revision>
  <dcterms:created xsi:type="dcterms:W3CDTF">2016-08-11T14:02:28Z</dcterms:created>
  <dcterms:modified xsi:type="dcterms:W3CDTF">2019-08-02T11:13:42Z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ffisync_ServerID">
    <vt:lpwstr>1abe28f6-4eb5-42e6-bbff-1356c852cf7b</vt:lpwstr>
  </property>
  <property fmtid="{D5CDD505-2E9C-101B-9397-08002B2CF9AE}" pid="3" name="Jive_VersionGuid">
    <vt:lpwstr>1a253a8c-a109-4129-bf1a-9c4e19c270b4</vt:lpwstr>
  </property>
  <property fmtid="{D5CDD505-2E9C-101B-9397-08002B2CF9AE}" pid="4" name="Offisync_ProviderInitializationData">
    <vt:lpwstr>https://plazza.orange.com</vt:lpwstr>
  </property>
  <property fmtid="{D5CDD505-2E9C-101B-9397-08002B2CF9AE}" pid="5" name="Jive_LatestUserAccountName">
    <vt:lpwstr>agnieszka.pienkosz-zwolinska@orange.com</vt:lpwstr>
  </property>
  <property fmtid="{D5CDD505-2E9C-101B-9397-08002B2CF9AE}" pid="6" name="Offisync_UniqueId">
    <vt:lpwstr>975521</vt:lpwstr>
  </property>
  <property fmtid="{D5CDD505-2E9C-101B-9397-08002B2CF9AE}" pid="7" name="Offisync_UpdateToken">
    <vt:lpwstr>1</vt:lpwstr>
  </property>
</Properties>
</file>